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embeddedFontLst>
    <p:embeddedFont>
      <p:font typeface="Dela Gothic One" pitchFamily="2" charset="-128"/>
      <p:regular r:id="rId38"/>
    </p:embeddedFont>
    <p:embeddedFont>
      <p:font typeface="Anaheim" panose="02000503000000000000" pitchFamily="2" charset="0"/>
      <p:regular r:id="rId39"/>
    </p:embeddedFont>
    <p:embeddedFont>
      <p:font typeface="Didact Gothic" pitchFamily="2" charset="0"/>
      <p:regular r:id="rId40"/>
    </p:embeddedFont>
    <p:embeddedFont>
      <p:font typeface="Microsoft Yahei" panose="020B0503020204020204" pitchFamily="34" charset="-122"/>
      <p:regular r:id="rId41"/>
      <p:bold r:id="rId42"/>
    </p:embeddedFont>
    <p:embeddedFont>
      <p:font typeface="Roboto Condensed Light" panose="020F0302020204030204" pitchFamily="34" charset="0"/>
      <p:regular r:id="rId43"/>
      <p: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8"/>
    <p:restoredTop sz="76204"/>
  </p:normalViewPr>
  <p:slideViewPr>
    <p:cSldViewPr snapToGrid="0">
      <p:cViewPr>
        <p:scale>
          <a:sx n="126" d="100"/>
          <a:sy n="126" d="100"/>
        </p:scale>
        <p:origin x="1480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b6e1e27d1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1b6e1e27d1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b6e1e27d1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b6e1e27d1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1a7a9bcedbe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1a7a9bcedbe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a7a9bcedbe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a7a9bcedbe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a7a9bcedbe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1a7a9bcedbe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1acc68b49cf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1acc68b49cf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b49bcc694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b49bcc694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1b6e1e27d1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1b6e1e27d1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b6e1e27d1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1b6e1e27d1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dirty="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1acc68b49cf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1acc68b49cf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1acc68b49cf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1acc68b49cf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b49bcc694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1b49bcc694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1acc68b49cf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1acc68b49cf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a7a9bcedbe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a7a9bcedbe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1a7a9bcedbe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1a7a9bcedbe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1b8fd80341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1b8fd80341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b8fd80341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b8fd80341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a7a9bcedb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1a7a9bcedb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1a7a9bcedbe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1a7a9bcedbe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17966372a1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17966372a1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b53b2aeb2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b53b2aeb2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1a7a9bcedbe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1a7a9bcedbe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1b5a78ff47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1b5a78ff47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17966372a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17966372a1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1a7a9bcedbe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1a7a9bcedbe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1a7a9bcedbe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1a7a9bcedbe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1a7a9bcedbe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1a7a9bcedbe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e69e3ba3c9_0_19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e69e3ba3c9_0_19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1a7a9bcedbe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1a7a9bcedbe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b6e1e27d1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1b6e1e27d1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a7ad99cf6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a7ad99cf6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a7a9bcedbe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a7a9bcedbe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dirty="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1a7a9bcedbe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1a7a9bcedbe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acc68b49cf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1acc68b49cf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3900" y="1258175"/>
            <a:ext cx="3669600" cy="23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3910" y="3658900"/>
            <a:ext cx="3669600" cy="2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679157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5150515">
            <a:off x="3828497" y="3970449"/>
            <a:ext cx="697088" cy="1043256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6340310" y="4304978"/>
            <a:ext cx="793613" cy="461548"/>
            <a:chOff x="7336943" y="4410641"/>
            <a:chExt cx="671927" cy="390811"/>
          </a:xfrm>
        </p:grpSpPr>
        <p:sp>
          <p:nvSpPr>
            <p:cNvPr id="14" name="Google Shape;14;p2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-6875" y="39058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7903875" y="965663"/>
            <a:ext cx="895225" cy="596225"/>
            <a:chOff x="6168950" y="679775"/>
            <a:chExt cx="895225" cy="596225"/>
          </a:xfrm>
        </p:grpSpPr>
        <p:sp>
          <p:nvSpPr>
            <p:cNvPr id="18" name="Google Shape;18;p2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4381075">
            <a:off x="469136" y="4251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2189775" y="537200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541111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 rot="1236532" flipH="1">
            <a:off x="4230999" y="648684"/>
            <a:ext cx="1000930" cy="840687"/>
            <a:chOff x="1648650" y="1064850"/>
            <a:chExt cx="691625" cy="580900"/>
          </a:xfrm>
        </p:grpSpPr>
        <p:sp>
          <p:nvSpPr>
            <p:cNvPr id="31" name="Google Shape;31;p2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2"/>
          <p:cNvSpPr/>
          <p:nvPr/>
        </p:nvSpPr>
        <p:spPr>
          <a:xfrm>
            <a:off x="1228825" y="4549475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"/>
          <p:cNvSpPr txBox="1">
            <a:spLocks noGrp="1"/>
          </p:cNvSpPr>
          <p:nvPr>
            <p:ph type="title" hasCustomPrompt="1"/>
          </p:nvPr>
        </p:nvSpPr>
        <p:spPr>
          <a:xfrm>
            <a:off x="1026300" y="1346871"/>
            <a:ext cx="7091400" cy="1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5" name="Google Shape;195;p11"/>
          <p:cNvSpPr txBox="1">
            <a:spLocks noGrp="1"/>
          </p:cNvSpPr>
          <p:nvPr>
            <p:ph type="subTitle" idx="1"/>
          </p:nvPr>
        </p:nvSpPr>
        <p:spPr>
          <a:xfrm>
            <a:off x="2100150" y="3137131"/>
            <a:ext cx="4943700" cy="4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1"/>
          <p:cNvSpPr/>
          <p:nvPr/>
        </p:nvSpPr>
        <p:spPr>
          <a:xfrm rot="10800000" flipH="1">
            <a:off x="8679157" y="549762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1"/>
          <p:cNvSpPr/>
          <p:nvPr/>
        </p:nvSpPr>
        <p:spPr>
          <a:xfrm rot="8638417" flipH="1">
            <a:off x="6567562" y="424148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1"/>
          <p:cNvGrpSpPr/>
          <p:nvPr/>
        </p:nvGrpSpPr>
        <p:grpSpPr>
          <a:xfrm rot="10800000" flipH="1">
            <a:off x="795835" y="3107040"/>
            <a:ext cx="793613" cy="461548"/>
            <a:chOff x="7336943" y="4410641"/>
            <a:chExt cx="671927" cy="390811"/>
          </a:xfrm>
        </p:grpSpPr>
        <p:sp>
          <p:nvSpPr>
            <p:cNvPr id="199" name="Google Shape;199;p11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11"/>
          <p:cNvSpPr/>
          <p:nvPr/>
        </p:nvSpPr>
        <p:spPr>
          <a:xfrm flipH="1">
            <a:off x="8560002" y="3063814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11"/>
          <p:cNvGrpSpPr/>
          <p:nvPr/>
        </p:nvGrpSpPr>
        <p:grpSpPr>
          <a:xfrm rot="10800000" flipH="1">
            <a:off x="1260150" y="657041"/>
            <a:ext cx="895225" cy="596225"/>
            <a:chOff x="6168950" y="679775"/>
            <a:chExt cx="895225" cy="596225"/>
          </a:xfrm>
        </p:grpSpPr>
        <p:sp>
          <p:nvSpPr>
            <p:cNvPr id="203" name="Google Shape;203;p11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11"/>
          <p:cNvSpPr/>
          <p:nvPr/>
        </p:nvSpPr>
        <p:spPr>
          <a:xfrm rot="10800000" flipH="1">
            <a:off x="-3679" y="-6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"/>
          <p:cNvSpPr/>
          <p:nvPr/>
        </p:nvSpPr>
        <p:spPr>
          <a:xfrm rot="6418925" flipH="1">
            <a:off x="964286" y="4037197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"/>
          <p:cNvSpPr/>
          <p:nvPr/>
        </p:nvSpPr>
        <p:spPr>
          <a:xfrm rot="10800000" flipH="1">
            <a:off x="3275175" y="4069977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"/>
          <p:cNvSpPr/>
          <p:nvPr/>
        </p:nvSpPr>
        <p:spPr>
          <a:xfrm rot="10800000" flipH="1">
            <a:off x="8541111" y="434481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11"/>
          <p:cNvGrpSpPr/>
          <p:nvPr/>
        </p:nvGrpSpPr>
        <p:grpSpPr>
          <a:xfrm rot="9563468">
            <a:off x="6291149" y="3823845"/>
            <a:ext cx="1000930" cy="840687"/>
            <a:chOff x="1648650" y="1064850"/>
            <a:chExt cx="691625" cy="580900"/>
          </a:xfrm>
        </p:grpSpPr>
        <p:sp>
          <p:nvSpPr>
            <p:cNvPr id="216" name="Google Shape;216;p11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 txBox="1">
            <a:spLocks noGrp="1"/>
          </p:cNvSpPr>
          <p:nvPr>
            <p:ph type="title"/>
          </p:nvPr>
        </p:nvSpPr>
        <p:spPr>
          <a:xfrm>
            <a:off x="711725" y="535447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2"/>
          </p:nvPr>
        </p:nvSpPr>
        <p:spPr>
          <a:xfrm>
            <a:off x="757475" y="1704625"/>
            <a:ext cx="37686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1"/>
          </p:nvPr>
        </p:nvSpPr>
        <p:spPr>
          <a:xfrm>
            <a:off x="757475" y="2006275"/>
            <a:ext cx="3768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 idx="3"/>
          </p:nvPr>
        </p:nvSpPr>
        <p:spPr>
          <a:xfrm>
            <a:off x="757475" y="2835823"/>
            <a:ext cx="37686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4"/>
          </p:nvPr>
        </p:nvSpPr>
        <p:spPr>
          <a:xfrm>
            <a:off x="755975" y="4273825"/>
            <a:ext cx="3771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title" idx="5"/>
          </p:nvPr>
        </p:nvSpPr>
        <p:spPr>
          <a:xfrm>
            <a:off x="4617180" y="1704625"/>
            <a:ext cx="37701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subTitle" idx="6"/>
          </p:nvPr>
        </p:nvSpPr>
        <p:spPr>
          <a:xfrm>
            <a:off x="4616430" y="2006275"/>
            <a:ext cx="3771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7"/>
          </p:nvPr>
        </p:nvSpPr>
        <p:spPr>
          <a:xfrm>
            <a:off x="757475" y="3968250"/>
            <a:ext cx="37686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subTitle" idx="8"/>
          </p:nvPr>
        </p:nvSpPr>
        <p:spPr>
          <a:xfrm>
            <a:off x="755975" y="3139450"/>
            <a:ext cx="3771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title" idx="9"/>
          </p:nvPr>
        </p:nvSpPr>
        <p:spPr>
          <a:xfrm>
            <a:off x="4617180" y="2835823"/>
            <a:ext cx="37701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13"/>
          </p:nvPr>
        </p:nvSpPr>
        <p:spPr>
          <a:xfrm>
            <a:off x="4616430" y="3140507"/>
            <a:ext cx="3771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14"/>
          </p:nvPr>
        </p:nvSpPr>
        <p:spPr>
          <a:xfrm>
            <a:off x="4617180" y="3968250"/>
            <a:ext cx="37701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15"/>
          </p:nvPr>
        </p:nvSpPr>
        <p:spPr>
          <a:xfrm>
            <a:off x="4616430" y="4275924"/>
            <a:ext cx="3771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16" hasCustomPrompt="1"/>
          </p:nvPr>
        </p:nvSpPr>
        <p:spPr>
          <a:xfrm>
            <a:off x="755975" y="131455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17" hasCustomPrompt="1"/>
          </p:nvPr>
        </p:nvSpPr>
        <p:spPr>
          <a:xfrm>
            <a:off x="4616375" y="131455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18" hasCustomPrompt="1"/>
          </p:nvPr>
        </p:nvSpPr>
        <p:spPr>
          <a:xfrm>
            <a:off x="755975" y="244700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19" hasCustomPrompt="1"/>
          </p:nvPr>
        </p:nvSpPr>
        <p:spPr>
          <a:xfrm>
            <a:off x="4616375" y="244700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idx="20" hasCustomPrompt="1"/>
          </p:nvPr>
        </p:nvSpPr>
        <p:spPr>
          <a:xfrm>
            <a:off x="755975" y="357935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21" hasCustomPrompt="1"/>
          </p:nvPr>
        </p:nvSpPr>
        <p:spPr>
          <a:xfrm>
            <a:off x="4616375" y="357935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/>
          <p:nvPr/>
        </p:nvSpPr>
        <p:spPr>
          <a:xfrm>
            <a:off x="8534225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13"/>
          <p:cNvGrpSpPr/>
          <p:nvPr/>
        </p:nvGrpSpPr>
        <p:grpSpPr>
          <a:xfrm>
            <a:off x="6864275" y="970750"/>
            <a:ext cx="895225" cy="596225"/>
            <a:chOff x="6168950" y="679775"/>
            <a:chExt cx="895225" cy="596225"/>
          </a:xfrm>
        </p:grpSpPr>
        <p:sp>
          <p:nvSpPr>
            <p:cNvPr id="258" name="Google Shape;258;p13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13"/>
          <p:cNvSpPr/>
          <p:nvPr/>
        </p:nvSpPr>
        <p:spPr>
          <a:xfrm>
            <a:off x="3305048" y="3653303"/>
            <a:ext cx="812921" cy="222239"/>
          </a:xfrm>
          <a:custGeom>
            <a:avLst/>
            <a:gdLst/>
            <a:ahLst/>
            <a:cxnLst/>
            <a:rect l="l" t="t" r="r" b="b"/>
            <a:pathLst>
              <a:path w="14560" h="3981" extrusionOk="0">
                <a:moveTo>
                  <a:pt x="13978" y="0"/>
                </a:moveTo>
                <a:cubicBezTo>
                  <a:pt x="13908" y="0"/>
                  <a:pt x="13829" y="7"/>
                  <a:pt x="13743" y="20"/>
                </a:cubicBezTo>
                <a:cubicBezTo>
                  <a:pt x="13345" y="84"/>
                  <a:pt x="13120" y="322"/>
                  <a:pt x="13126" y="727"/>
                </a:cubicBezTo>
                <a:cubicBezTo>
                  <a:pt x="13132" y="1177"/>
                  <a:pt x="13023" y="1633"/>
                  <a:pt x="12817" y="2038"/>
                </a:cubicBezTo>
                <a:cubicBezTo>
                  <a:pt x="12652" y="2372"/>
                  <a:pt x="12519" y="2523"/>
                  <a:pt x="12327" y="2523"/>
                </a:cubicBezTo>
                <a:cubicBezTo>
                  <a:pt x="12197" y="2523"/>
                  <a:pt x="12040" y="2454"/>
                  <a:pt x="11828" y="2327"/>
                </a:cubicBezTo>
                <a:cubicBezTo>
                  <a:pt x="11256" y="1993"/>
                  <a:pt x="10921" y="1440"/>
                  <a:pt x="10523" y="945"/>
                </a:cubicBezTo>
                <a:cubicBezTo>
                  <a:pt x="10285" y="653"/>
                  <a:pt x="9985" y="511"/>
                  <a:pt x="9696" y="511"/>
                </a:cubicBezTo>
                <a:cubicBezTo>
                  <a:pt x="9330" y="511"/>
                  <a:pt x="8981" y="739"/>
                  <a:pt x="8794" y="1177"/>
                </a:cubicBezTo>
                <a:cubicBezTo>
                  <a:pt x="8710" y="1370"/>
                  <a:pt x="8665" y="1588"/>
                  <a:pt x="8595" y="1787"/>
                </a:cubicBezTo>
                <a:cubicBezTo>
                  <a:pt x="8427" y="2220"/>
                  <a:pt x="8252" y="2426"/>
                  <a:pt x="8019" y="2426"/>
                </a:cubicBezTo>
                <a:cubicBezTo>
                  <a:pt x="7841" y="2426"/>
                  <a:pt x="7628" y="2305"/>
                  <a:pt x="7360" y="2070"/>
                </a:cubicBezTo>
                <a:cubicBezTo>
                  <a:pt x="6936" y="1691"/>
                  <a:pt x="6666" y="1196"/>
                  <a:pt x="6268" y="798"/>
                </a:cubicBezTo>
                <a:cubicBezTo>
                  <a:pt x="5933" y="466"/>
                  <a:pt x="5624" y="299"/>
                  <a:pt x="5316" y="299"/>
                </a:cubicBezTo>
                <a:cubicBezTo>
                  <a:pt x="5020" y="299"/>
                  <a:pt x="4725" y="454"/>
                  <a:pt x="4410" y="765"/>
                </a:cubicBezTo>
                <a:cubicBezTo>
                  <a:pt x="4031" y="1138"/>
                  <a:pt x="3658" y="1524"/>
                  <a:pt x="3273" y="1897"/>
                </a:cubicBezTo>
                <a:cubicBezTo>
                  <a:pt x="3017" y="2146"/>
                  <a:pt x="2839" y="2270"/>
                  <a:pt x="2662" y="2270"/>
                </a:cubicBezTo>
                <a:cubicBezTo>
                  <a:pt x="2474" y="2270"/>
                  <a:pt x="2288" y="2130"/>
                  <a:pt x="2013" y="1852"/>
                </a:cubicBezTo>
                <a:cubicBezTo>
                  <a:pt x="1846" y="1685"/>
                  <a:pt x="1704" y="1485"/>
                  <a:pt x="1601" y="1267"/>
                </a:cubicBezTo>
                <a:cubicBezTo>
                  <a:pt x="1518" y="1068"/>
                  <a:pt x="1389" y="894"/>
                  <a:pt x="1235" y="753"/>
                </a:cubicBezTo>
                <a:cubicBezTo>
                  <a:pt x="1056" y="586"/>
                  <a:pt x="809" y="486"/>
                  <a:pt x="599" y="486"/>
                </a:cubicBezTo>
                <a:cubicBezTo>
                  <a:pt x="477" y="486"/>
                  <a:pt x="368" y="519"/>
                  <a:pt x="290" y="592"/>
                </a:cubicBezTo>
                <a:cubicBezTo>
                  <a:pt x="1" y="843"/>
                  <a:pt x="65" y="1164"/>
                  <a:pt x="200" y="1472"/>
                </a:cubicBezTo>
                <a:cubicBezTo>
                  <a:pt x="271" y="1614"/>
                  <a:pt x="354" y="1755"/>
                  <a:pt x="451" y="1877"/>
                </a:cubicBezTo>
                <a:cubicBezTo>
                  <a:pt x="605" y="2096"/>
                  <a:pt x="804" y="2289"/>
                  <a:pt x="920" y="2527"/>
                </a:cubicBezTo>
                <a:cubicBezTo>
                  <a:pt x="1268" y="3265"/>
                  <a:pt x="1912" y="3567"/>
                  <a:pt x="2568" y="3567"/>
                </a:cubicBezTo>
                <a:cubicBezTo>
                  <a:pt x="3112" y="3567"/>
                  <a:pt x="3664" y="3359"/>
                  <a:pt x="4063" y="3021"/>
                </a:cubicBezTo>
                <a:cubicBezTo>
                  <a:pt x="4346" y="2784"/>
                  <a:pt x="4642" y="2552"/>
                  <a:pt x="4931" y="2321"/>
                </a:cubicBezTo>
                <a:cubicBezTo>
                  <a:pt x="5108" y="2178"/>
                  <a:pt x="5231" y="2101"/>
                  <a:pt x="5340" y="2101"/>
                </a:cubicBezTo>
                <a:cubicBezTo>
                  <a:pt x="5461" y="2101"/>
                  <a:pt x="5564" y="2195"/>
                  <a:pt x="5702" y="2398"/>
                </a:cubicBezTo>
                <a:cubicBezTo>
                  <a:pt x="6062" y="2938"/>
                  <a:pt x="6557" y="3369"/>
                  <a:pt x="7129" y="3664"/>
                </a:cubicBezTo>
                <a:cubicBezTo>
                  <a:pt x="7551" y="3871"/>
                  <a:pt x="7900" y="3981"/>
                  <a:pt x="8212" y="3981"/>
                </a:cubicBezTo>
                <a:cubicBezTo>
                  <a:pt x="8626" y="3981"/>
                  <a:pt x="8976" y="3787"/>
                  <a:pt x="9347" y="3369"/>
                </a:cubicBezTo>
                <a:cubicBezTo>
                  <a:pt x="9694" y="2977"/>
                  <a:pt x="9859" y="2793"/>
                  <a:pt x="10051" y="2793"/>
                </a:cubicBezTo>
                <a:cubicBezTo>
                  <a:pt x="10221" y="2793"/>
                  <a:pt x="10413" y="2939"/>
                  <a:pt x="10773" y="3214"/>
                </a:cubicBezTo>
                <a:cubicBezTo>
                  <a:pt x="10831" y="3259"/>
                  <a:pt x="10883" y="3324"/>
                  <a:pt x="10947" y="3375"/>
                </a:cubicBezTo>
                <a:cubicBezTo>
                  <a:pt x="11363" y="3691"/>
                  <a:pt x="11845" y="3837"/>
                  <a:pt x="12311" y="3837"/>
                </a:cubicBezTo>
                <a:cubicBezTo>
                  <a:pt x="13049" y="3837"/>
                  <a:pt x="13749" y="3472"/>
                  <a:pt x="14084" y="2842"/>
                </a:cubicBezTo>
                <a:cubicBezTo>
                  <a:pt x="14354" y="2327"/>
                  <a:pt x="14514" y="1762"/>
                  <a:pt x="14559" y="1183"/>
                </a:cubicBezTo>
                <a:cubicBezTo>
                  <a:pt x="14559" y="907"/>
                  <a:pt x="14559" y="798"/>
                  <a:pt x="14553" y="695"/>
                </a:cubicBezTo>
                <a:cubicBezTo>
                  <a:pt x="14531" y="205"/>
                  <a:pt x="14371" y="0"/>
                  <a:pt x="139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 rot="10800000">
            <a:off x="8642550" y="2596025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/>
          <p:nvPr/>
        </p:nvSpPr>
        <p:spPr>
          <a:xfrm rot="5400000" flipH="1">
            <a:off x="186694" y="4568282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4"/>
          <p:cNvSpPr txBox="1">
            <a:spLocks noGrp="1"/>
          </p:cNvSpPr>
          <p:nvPr>
            <p:ph type="title" idx="2"/>
          </p:nvPr>
        </p:nvSpPr>
        <p:spPr>
          <a:xfrm>
            <a:off x="883175" y="2224200"/>
            <a:ext cx="3514500" cy="32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2" name="Google Shape;272;p14"/>
          <p:cNvSpPr txBox="1">
            <a:spLocks noGrp="1"/>
          </p:cNvSpPr>
          <p:nvPr>
            <p:ph type="subTitle" idx="1"/>
          </p:nvPr>
        </p:nvSpPr>
        <p:spPr>
          <a:xfrm>
            <a:off x="883025" y="2525850"/>
            <a:ext cx="35145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4"/>
          <p:cNvSpPr txBox="1">
            <a:spLocks noGrp="1"/>
          </p:cNvSpPr>
          <p:nvPr>
            <p:ph type="title" idx="3"/>
          </p:nvPr>
        </p:nvSpPr>
        <p:spPr>
          <a:xfrm>
            <a:off x="883175" y="3660176"/>
            <a:ext cx="3514500" cy="32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4" name="Google Shape;274;p14"/>
          <p:cNvSpPr txBox="1">
            <a:spLocks noGrp="1"/>
          </p:cNvSpPr>
          <p:nvPr>
            <p:ph type="title" idx="4"/>
          </p:nvPr>
        </p:nvSpPr>
        <p:spPr>
          <a:xfrm>
            <a:off x="4743575" y="2224200"/>
            <a:ext cx="3514500" cy="32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5" name="Google Shape;275;p14"/>
          <p:cNvSpPr txBox="1">
            <a:spLocks noGrp="1"/>
          </p:cNvSpPr>
          <p:nvPr>
            <p:ph type="subTitle" idx="5"/>
          </p:nvPr>
        </p:nvSpPr>
        <p:spPr>
          <a:xfrm>
            <a:off x="4743425" y="2525850"/>
            <a:ext cx="35145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4"/>
          <p:cNvSpPr txBox="1">
            <a:spLocks noGrp="1"/>
          </p:cNvSpPr>
          <p:nvPr>
            <p:ph type="subTitle" idx="6"/>
          </p:nvPr>
        </p:nvSpPr>
        <p:spPr>
          <a:xfrm>
            <a:off x="883025" y="3963825"/>
            <a:ext cx="3514500" cy="31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4"/>
          <p:cNvSpPr txBox="1">
            <a:spLocks noGrp="1"/>
          </p:cNvSpPr>
          <p:nvPr>
            <p:ph type="title" idx="7"/>
          </p:nvPr>
        </p:nvSpPr>
        <p:spPr>
          <a:xfrm>
            <a:off x="4743575" y="3660176"/>
            <a:ext cx="3514500" cy="32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8" name="Google Shape;278;p14"/>
          <p:cNvSpPr txBox="1">
            <a:spLocks noGrp="1"/>
          </p:cNvSpPr>
          <p:nvPr>
            <p:ph type="subTitle" idx="8"/>
          </p:nvPr>
        </p:nvSpPr>
        <p:spPr>
          <a:xfrm>
            <a:off x="4743425" y="3964875"/>
            <a:ext cx="3514500" cy="31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14"/>
          <p:cNvSpPr/>
          <p:nvPr/>
        </p:nvSpPr>
        <p:spPr>
          <a:xfrm>
            <a:off x="8541138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"/>
          <p:cNvSpPr/>
          <p:nvPr/>
        </p:nvSpPr>
        <p:spPr>
          <a:xfrm>
            <a:off x="3367273" y="4486553"/>
            <a:ext cx="812921" cy="222239"/>
          </a:xfrm>
          <a:custGeom>
            <a:avLst/>
            <a:gdLst/>
            <a:ahLst/>
            <a:cxnLst/>
            <a:rect l="l" t="t" r="r" b="b"/>
            <a:pathLst>
              <a:path w="14560" h="3981" extrusionOk="0">
                <a:moveTo>
                  <a:pt x="13978" y="0"/>
                </a:moveTo>
                <a:cubicBezTo>
                  <a:pt x="13908" y="0"/>
                  <a:pt x="13829" y="7"/>
                  <a:pt x="13743" y="20"/>
                </a:cubicBezTo>
                <a:cubicBezTo>
                  <a:pt x="13345" y="84"/>
                  <a:pt x="13120" y="322"/>
                  <a:pt x="13126" y="727"/>
                </a:cubicBezTo>
                <a:cubicBezTo>
                  <a:pt x="13132" y="1177"/>
                  <a:pt x="13023" y="1633"/>
                  <a:pt x="12817" y="2038"/>
                </a:cubicBezTo>
                <a:cubicBezTo>
                  <a:pt x="12652" y="2372"/>
                  <a:pt x="12519" y="2523"/>
                  <a:pt x="12327" y="2523"/>
                </a:cubicBezTo>
                <a:cubicBezTo>
                  <a:pt x="12197" y="2523"/>
                  <a:pt x="12040" y="2454"/>
                  <a:pt x="11828" y="2327"/>
                </a:cubicBezTo>
                <a:cubicBezTo>
                  <a:pt x="11256" y="1993"/>
                  <a:pt x="10921" y="1440"/>
                  <a:pt x="10523" y="945"/>
                </a:cubicBezTo>
                <a:cubicBezTo>
                  <a:pt x="10285" y="653"/>
                  <a:pt x="9985" y="511"/>
                  <a:pt x="9696" y="511"/>
                </a:cubicBezTo>
                <a:cubicBezTo>
                  <a:pt x="9330" y="511"/>
                  <a:pt x="8981" y="739"/>
                  <a:pt x="8794" y="1177"/>
                </a:cubicBezTo>
                <a:cubicBezTo>
                  <a:pt x="8710" y="1370"/>
                  <a:pt x="8665" y="1588"/>
                  <a:pt x="8595" y="1787"/>
                </a:cubicBezTo>
                <a:cubicBezTo>
                  <a:pt x="8427" y="2220"/>
                  <a:pt x="8252" y="2426"/>
                  <a:pt x="8019" y="2426"/>
                </a:cubicBezTo>
                <a:cubicBezTo>
                  <a:pt x="7841" y="2426"/>
                  <a:pt x="7628" y="2305"/>
                  <a:pt x="7360" y="2070"/>
                </a:cubicBezTo>
                <a:cubicBezTo>
                  <a:pt x="6936" y="1691"/>
                  <a:pt x="6666" y="1196"/>
                  <a:pt x="6268" y="798"/>
                </a:cubicBezTo>
                <a:cubicBezTo>
                  <a:pt x="5933" y="466"/>
                  <a:pt x="5624" y="299"/>
                  <a:pt x="5316" y="299"/>
                </a:cubicBezTo>
                <a:cubicBezTo>
                  <a:pt x="5020" y="299"/>
                  <a:pt x="4725" y="454"/>
                  <a:pt x="4410" y="765"/>
                </a:cubicBezTo>
                <a:cubicBezTo>
                  <a:pt x="4031" y="1138"/>
                  <a:pt x="3658" y="1524"/>
                  <a:pt x="3273" y="1897"/>
                </a:cubicBezTo>
                <a:cubicBezTo>
                  <a:pt x="3017" y="2146"/>
                  <a:pt x="2839" y="2270"/>
                  <a:pt x="2662" y="2270"/>
                </a:cubicBezTo>
                <a:cubicBezTo>
                  <a:pt x="2474" y="2270"/>
                  <a:pt x="2288" y="2130"/>
                  <a:pt x="2013" y="1852"/>
                </a:cubicBezTo>
                <a:cubicBezTo>
                  <a:pt x="1846" y="1685"/>
                  <a:pt x="1704" y="1485"/>
                  <a:pt x="1601" y="1267"/>
                </a:cubicBezTo>
                <a:cubicBezTo>
                  <a:pt x="1518" y="1068"/>
                  <a:pt x="1389" y="894"/>
                  <a:pt x="1235" y="753"/>
                </a:cubicBezTo>
                <a:cubicBezTo>
                  <a:pt x="1056" y="586"/>
                  <a:pt x="809" y="486"/>
                  <a:pt x="599" y="486"/>
                </a:cubicBezTo>
                <a:cubicBezTo>
                  <a:pt x="477" y="486"/>
                  <a:pt x="368" y="519"/>
                  <a:pt x="290" y="592"/>
                </a:cubicBezTo>
                <a:cubicBezTo>
                  <a:pt x="1" y="843"/>
                  <a:pt x="65" y="1164"/>
                  <a:pt x="200" y="1472"/>
                </a:cubicBezTo>
                <a:cubicBezTo>
                  <a:pt x="271" y="1614"/>
                  <a:pt x="354" y="1755"/>
                  <a:pt x="451" y="1877"/>
                </a:cubicBezTo>
                <a:cubicBezTo>
                  <a:pt x="605" y="2096"/>
                  <a:pt x="804" y="2289"/>
                  <a:pt x="920" y="2527"/>
                </a:cubicBezTo>
                <a:cubicBezTo>
                  <a:pt x="1268" y="3265"/>
                  <a:pt x="1912" y="3567"/>
                  <a:pt x="2568" y="3567"/>
                </a:cubicBezTo>
                <a:cubicBezTo>
                  <a:pt x="3112" y="3567"/>
                  <a:pt x="3664" y="3359"/>
                  <a:pt x="4063" y="3021"/>
                </a:cubicBezTo>
                <a:cubicBezTo>
                  <a:pt x="4346" y="2784"/>
                  <a:pt x="4642" y="2552"/>
                  <a:pt x="4931" y="2321"/>
                </a:cubicBezTo>
                <a:cubicBezTo>
                  <a:pt x="5108" y="2178"/>
                  <a:pt x="5231" y="2101"/>
                  <a:pt x="5340" y="2101"/>
                </a:cubicBezTo>
                <a:cubicBezTo>
                  <a:pt x="5461" y="2101"/>
                  <a:pt x="5564" y="2195"/>
                  <a:pt x="5702" y="2398"/>
                </a:cubicBezTo>
                <a:cubicBezTo>
                  <a:pt x="6062" y="2938"/>
                  <a:pt x="6557" y="3369"/>
                  <a:pt x="7129" y="3664"/>
                </a:cubicBezTo>
                <a:cubicBezTo>
                  <a:pt x="7551" y="3871"/>
                  <a:pt x="7900" y="3981"/>
                  <a:pt x="8212" y="3981"/>
                </a:cubicBezTo>
                <a:cubicBezTo>
                  <a:pt x="8626" y="3981"/>
                  <a:pt x="8976" y="3787"/>
                  <a:pt x="9347" y="3369"/>
                </a:cubicBezTo>
                <a:cubicBezTo>
                  <a:pt x="9694" y="2977"/>
                  <a:pt x="9859" y="2793"/>
                  <a:pt x="10051" y="2793"/>
                </a:cubicBezTo>
                <a:cubicBezTo>
                  <a:pt x="10221" y="2793"/>
                  <a:pt x="10413" y="2939"/>
                  <a:pt x="10773" y="3214"/>
                </a:cubicBezTo>
                <a:cubicBezTo>
                  <a:pt x="10831" y="3259"/>
                  <a:pt x="10883" y="3324"/>
                  <a:pt x="10947" y="3375"/>
                </a:cubicBezTo>
                <a:cubicBezTo>
                  <a:pt x="11363" y="3691"/>
                  <a:pt x="11845" y="3837"/>
                  <a:pt x="12311" y="3837"/>
                </a:cubicBezTo>
                <a:cubicBezTo>
                  <a:pt x="13049" y="3837"/>
                  <a:pt x="13749" y="3472"/>
                  <a:pt x="14084" y="2842"/>
                </a:cubicBezTo>
                <a:cubicBezTo>
                  <a:pt x="14354" y="2327"/>
                  <a:pt x="14514" y="1762"/>
                  <a:pt x="14559" y="1183"/>
                </a:cubicBezTo>
                <a:cubicBezTo>
                  <a:pt x="14559" y="907"/>
                  <a:pt x="14559" y="798"/>
                  <a:pt x="14553" y="695"/>
                </a:cubicBezTo>
                <a:cubicBezTo>
                  <a:pt x="14531" y="205"/>
                  <a:pt x="14371" y="0"/>
                  <a:pt x="139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4"/>
          <p:cNvSpPr/>
          <p:nvPr/>
        </p:nvSpPr>
        <p:spPr>
          <a:xfrm rot="10800000">
            <a:off x="8642550" y="2596025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4"/>
          <p:cNvSpPr/>
          <p:nvPr/>
        </p:nvSpPr>
        <p:spPr>
          <a:xfrm rot="5400000">
            <a:off x="6862772" y="429673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0" y="32717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 rot="10800000" flipH="1">
            <a:off x="6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711725" y="535599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5"/>
          <p:cNvSpPr txBox="1">
            <a:spLocks noGrp="1"/>
          </p:cNvSpPr>
          <p:nvPr>
            <p:ph type="title" idx="2"/>
          </p:nvPr>
        </p:nvSpPr>
        <p:spPr>
          <a:xfrm>
            <a:off x="940325" y="2593975"/>
            <a:ext cx="2171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8" name="Google Shape;288;p15"/>
          <p:cNvSpPr txBox="1">
            <a:spLocks noGrp="1"/>
          </p:cNvSpPr>
          <p:nvPr>
            <p:ph type="subTitle" idx="1"/>
          </p:nvPr>
        </p:nvSpPr>
        <p:spPr>
          <a:xfrm>
            <a:off x="940325" y="3124200"/>
            <a:ext cx="21717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5"/>
          <p:cNvSpPr txBox="1">
            <a:spLocks noGrp="1"/>
          </p:cNvSpPr>
          <p:nvPr>
            <p:ph type="title" idx="3"/>
          </p:nvPr>
        </p:nvSpPr>
        <p:spPr>
          <a:xfrm>
            <a:off x="3480065" y="2593975"/>
            <a:ext cx="2171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subTitle" idx="4"/>
          </p:nvPr>
        </p:nvSpPr>
        <p:spPr>
          <a:xfrm>
            <a:off x="3480065" y="3124200"/>
            <a:ext cx="21717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5"/>
          <p:cNvSpPr txBox="1">
            <a:spLocks noGrp="1"/>
          </p:cNvSpPr>
          <p:nvPr>
            <p:ph type="title" idx="5"/>
          </p:nvPr>
        </p:nvSpPr>
        <p:spPr>
          <a:xfrm>
            <a:off x="6019818" y="2593975"/>
            <a:ext cx="2171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2" name="Google Shape;292;p15"/>
          <p:cNvSpPr txBox="1">
            <a:spLocks noGrp="1"/>
          </p:cNvSpPr>
          <p:nvPr>
            <p:ph type="subTitle" idx="6"/>
          </p:nvPr>
        </p:nvSpPr>
        <p:spPr>
          <a:xfrm>
            <a:off x="6019818" y="3124200"/>
            <a:ext cx="21717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3" name="Google Shape;293;p15"/>
          <p:cNvGrpSpPr/>
          <p:nvPr/>
        </p:nvGrpSpPr>
        <p:grpSpPr>
          <a:xfrm flipH="1">
            <a:off x="5462200" y="4209978"/>
            <a:ext cx="736297" cy="428212"/>
            <a:chOff x="7336943" y="4410641"/>
            <a:chExt cx="671927" cy="390811"/>
          </a:xfrm>
        </p:grpSpPr>
        <p:sp>
          <p:nvSpPr>
            <p:cNvPr id="294" name="Google Shape;294;p15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15"/>
          <p:cNvSpPr/>
          <p:nvPr/>
        </p:nvSpPr>
        <p:spPr>
          <a:xfrm flipH="1">
            <a:off x="8541118" y="2593979"/>
            <a:ext cx="609773" cy="25807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 rot="5400000" flipH="1">
            <a:off x="186694" y="4568282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5"/>
          <p:cNvSpPr/>
          <p:nvPr/>
        </p:nvSpPr>
        <p:spPr>
          <a:xfrm rot="-4381093" flipH="1">
            <a:off x="7260165" y="1057075"/>
            <a:ext cx="606896" cy="925841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5"/>
          <p:cNvSpPr/>
          <p:nvPr/>
        </p:nvSpPr>
        <p:spPr>
          <a:xfrm flipH="1">
            <a:off x="2206796" y="1342402"/>
            <a:ext cx="736287" cy="20136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15"/>
          <p:cNvGrpSpPr/>
          <p:nvPr/>
        </p:nvGrpSpPr>
        <p:grpSpPr>
          <a:xfrm rot="1236532" flipH="1">
            <a:off x="2585624" y="4044884"/>
            <a:ext cx="1000930" cy="840687"/>
            <a:chOff x="1648650" y="1064850"/>
            <a:chExt cx="691625" cy="580900"/>
          </a:xfrm>
        </p:grpSpPr>
        <p:sp>
          <p:nvSpPr>
            <p:cNvPr id="301" name="Google Shape;301;p15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title" idx="2"/>
          </p:nvPr>
        </p:nvSpPr>
        <p:spPr>
          <a:xfrm>
            <a:off x="940325" y="2715925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"/>
          </p:nvPr>
        </p:nvSpPr>
        <p:spPr>
          <a:xfrm>
            <a:off x="940325" y="3165833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title" idx="3"/>
          </p:nvPr>
        </p:nvSpPr>
        <p:spPr>
          <a:xfrm>
            <a:off x="3480068" y="2715925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25" name="Google Shape;325;p16"/>
          <p:cNvSpPr txBox="1">
            <a:spLocks noGrp="1"/>
          </p:cNvSpPr>
          <p:nvPr>
            <p:ph type="subTitle" idx="4"/>
          </p:nvPr>
        </p:nvSpPr>
        <p:spPr>
          <a:xfrm>
            <a:off x="3480068" y="3165833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6"/>
          <p:cNvSpPr txBox="1">
            <a:spLocks noGrp="1"/>
          </p:cNvSpPr>
          <p:nvPr>
            <p:ph type="title" idx="5"/>
          </p:nvPr>
        </p:nvSpPr>
        <p:spPr>
          <a:xfrm>
            <a:off x="6019823" y="2715925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27" name="Google Shape;327;p16"/>
          <p:cNvSpPr txBox="1">
            <a:spLocks noGrp="1"/>
          </p:cNvSpPr>
          <p:nvPr>
            <p:ph type="subTitle" idx="6"/>
          </p:nvPr>
        </p:nvSpPr>
        <p:spPr>
          <a:xfrm>
            <a:off x="6019823" y="3165833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6"/>
          <p:cNvSpPr/>
          <p:nvPr/>
        </p:nvSpPr>
        <p:spPr>
          <a:xfrm rot="-5400000" flipH="1">
            <a:off x="4674981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flipH="1">
            <a:off x="8649458" y="3347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16"/>
          <p:cNvGrpSpPr/>
          <p:nvPr/>
        </p:nvGrpSpPr>
        <p:grpSpPr>
          <a:xfrm flipH="1">
            <a:off x="6520659" y="641588"/>
            <a:ext cx="895225" cy="596225"/>
            <a:chOff x="6168950" y="679775"/>
            <a:chExt cx="895225" cy="596225"/>
          </a:xfrm>
        </p:grpSpPr>
        <p:sp>
          <p:nvSpPr>
            <p:cNvPr id="331" name="Google Shape;331;p16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16"/>
          <p:cNvSpPr/>
          <p:nvPr/>
        </p:nvSpPr>
        <p:spPr>
          <a:xfrm rot="10800000">
            <a:off x="8755498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0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16"/>
          <p:cNvGrpSpPr/>
          <p:nvPr/>
        </p:nvGrpSpPr>
        <p:grpSpPr>
          <a:xfrm rot="10800000">
            <a:off x="6287905" y="4039655"/>
            <a:ext cx="811083" cy="471748"/>
            <a:chOff x="7336943" y="4410641"/>
            <a:chExt cx="671927" cy="390811"/>
          </a:xfrm>
        </p:grpSpPr>
        <p:sp>
          <p:nvSpPr>
            <p:cNvPr id="342" name="Google Shape;342;p16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16"/>
          <p:cNvSpPr/>
          <p:nvPr/>
        </p:nvSpPr>
        <p:spPr>
          <a:xfrm rot="10800000" flipH="1">
            <a:off x="22" y="22334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1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7"/>
          <p:cNvSpPr txBox="1">
            <a:spLocks noGrp="1"/>
          </p:cNvSpPr>
          <p:nvPr>
            <p:ph type="title"/>
          </p:nvPr>
        </p:nvSpPr>
        <p:spPr>
          <a:xfrm>
            <a:off x="711725" y="541473"/>
            <a:ext cx="7720500" cy="4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7"/>
          <p:cNvSpPr txBox="1">
            <a:spLocks noGrp="1"/>
          </p:cNvSpPr>
          <p:nvPr>
            <p:ph type="title" idx="2"/>
          </p:nvPr>
        </p:nvSpPr>
        <p:spPr>
          <a:xfrm>
            <a:off x="2388125" y="1492250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48" name="Google Shape;348;p17"/>
          <p:cNvSpPr txBox="1">
            <a:spLocks noGrp="1"/>
          </p:cNvSpPr>
          <p:nvPr>
            <p:ph type="subTitle" idx="1"/>
          </p:nvPr>
        </p:nvSpPr>
        <p:spPr>
          <a:xfrm>
            <a:off x="2388125" y="1942150"/>
            <a:ext cx="3860400" cy="3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7"/>
          <p:cNvSpPr txBox="1">
            <a:spLocks noGrp="1"/>
          </p:cNvSpPr>
          <p:nvPr>
            <p:ph type="title" idx="3"/>
          </p:nvPr>
        </p:nvSpPr>
        <p:spPr>
          <a:xfrm>
            <a:off x="3479121" y="2647950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50" name="Google Shape;350;p17"/>
          <p:cNvSpPr txBox="1">
            <a:spLocks noGrp="1"/>
          </p:cNvSpPr>
          <p:nvPr>
            <p:ph type="subTitle" idx="4"/>
          </p:nvPr>
        </p:nvSpPr>
        <p:spPr>
          <a:xfrm>
            <a:off x="3479122" y="3097850"/>
            <a:ext cx="3860400" cy="3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7"/>
          <p:cNvSpPr txBox="1">
            <a:spLocks noGrp="1"/>
          </p:cNvSpPr>
          <p:nvPr>
            <p:ph type="title" idx="5"/>
          </p:nvPr>
        </p:nvSpPr>
        <p:spPr>
          <a:xfrm>
            <a:off x="4570118" y="3803650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52" name="Google Shape;352;p17"/>
          <p:cNvSpPr txBox="1">
            <a:spLocks noGrp="1"/>
          </p:cNvSpPr>
          <p:nvPr>
            <p:ph type="subTitle" idx="6"/>
          </p:nvPr>
        </p:nvSpPr>
        <p:spPr>
          <a:xfrm>
            <a:off x="4570118" y="4253550"/>
            <a:ext cx="3860400" cy="3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3" name="Google Shape;353;p17"/>
          <p:cNvGrpSpPr/>
          <p:nvPr/>
        </p:nvGrpSpPr>
        <p:grpSpPr>
          <a:xfrm flipH="1">
            <a:off x="6851750" y="3137678"/>
            <a:ext cx="736297" cy="428212"/>
            <a:chOff x="7336943" y="4410641"/>
            <a:chExt cx="671927" cy="390811"/>
          </a:xfrm>
        </p:grpSpPr>
        <p:sp>
          <p:nvSpPr>
            <p:cNvPr id="354" name="Google Shape;354;p17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17"/>
          <p:cNvSpPr/>
          <p:nvPr/>
        </p:nvSpPr>
        <p:spPr>
          <a:xfrm flipH="1">
            <a:off x="8541118" y="2593979"/>
            <a:ext cx="609773" cy="25807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7"/>
          <p:cNvSpPr/>
          <p:nvPr/>
        </p:nvSpPr>
        <p:spPr>
          <a:xfrm rot="5400000" flipH="1">
            <a:off x="186694" y="4568282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7"/>
          <p:cNvSpPr/>
          <p:nvPr/>
        </p:nvSpPr>
        <p:spPr>
          <a:xfrm rot="-4381093" flipH="1">
            <a:off x="7260165" y="1057075"/>
            <a:ext cx="606896" cy="925841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7"/>
          <p:cNvSpPr/>
          <p:nvPr/>
        </p:nvSpPr>
        <p:spPr>
          <a:xfrm flipH="1">
            <a:off x="4287696" y="1290877"/>
            <a:ext cx="736287" cy="20136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17"/>
          <p:cNvGrpSpPr/>
          <p:nvPr/>
        </p:nvGrpSpPr>
        <p:grpSpPr>
          <a:xfrm>
            <a:off x="1046675" y="3326938"/>
            <a:ext cx="895225" cy="596225"/>
            <a:chOff x="6168950" y="679775"/>
            <a:chExt cx="895225" cy="596225"/>
          </a:xfrm>
        </p:grpSpPr>
        <p:sp>
          <p:nvSpPr>
            <p:cNvPr id="361" name="Google Shape;361;p17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_1_2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8"/>
          <p:cNvSpPr txBox="1">
            <a:spLocks noGrp="1"/>
          </p:cNvSpPr>
          <p:nvPr>
            <p:ph type="title"/>
          </p:nvPr>
        </p:nvSpPr>
        <p:spPr>
          <a:xfrm>
            <a:off x="711725" y="535448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8"/>
          <p:cNvSpPr txBox="1">
            <a:spLocks noGrp="1"/>
          </p:cNvSpPr>
          <p:nvPr>
            <p:ph type="title" idx="2"/>
          </p:nvPr>
        </p:nvSpPr>
        <p:spPr>
          <a:xfrm>
            <a:off x="2336625" y="1602750"/>
            <a:ext cx="21717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72" name="Google Shape;372;p18"/>
          <p:cNvSpPr txBox="1">
            <a:spLocks noGrp="1"/>
          </p:cNvSpPr>
          <p:nvPr>
            <p:ph type="subTitle" idx="1"/>
          </p:nvPr>
        </p:nvSpPr>
        <p:spPr>
          <a:xfrm>
            <a:off x="2336629" y="1963308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8"/>
          <p:cNvSpPr txBox="1">
            <a:spLocks noGrp="1"/>
          </p:cNvSpPr>
          <p:nvPr>
            <p:ph type="title" idx="3"/>
          </p:nvPr>
        </p:nvSpPr>
        <p:spPr>
          <a:xfrm>
            <a:off x="2336625" y="3428075"/>
            <a:ext cx="21717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74" name="Google Shape;374;p18"/>
          <p:cNvSpPr txBox="1">
            <a:spLocks noGrp="1"/>
          </p:cNvSpPr>
          <p:nvPr>
            <p:ph type="subTitle" idx="4"/>
          </p:nvPr>
        </p:nvSpPr>
        <p:spPr>
          <a:xfrm>
            <a:off x="2336629" y="3788583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8"/>
          <p:cNvSpPr txBox="1">
            <a:spLocks noGrp="1"/>
          </p:cNvSpPr>
          <p:nvPr>
            <p:ph type="title" idx="5"/>
          </p:nvPr>
        </p:nvSpPr>
        <p:spPr>
          <a:xfrm>
            <a:off x="4622975" y="2515450"/>
            <a:ext cx="21717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76" name="Google Shape;376;p18"/>
          <p:cNvSpPr txBox="1">
            <a:spLocks noGrp="1"/>
          </p:cNvSpPr>
          <p:nvPr>
            <p:ph type="subTitle" idx="6"/>
          </p:nvPr>
        </p:nvSpPr>
        <p:spPr>
          <a:xfrm>
            <a:off x="4622968" y="2875946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7" name="Google Shape;377;p18"/>
          <p:cNvGrpSpPr/>
          <p:nvPr/>
        </p:nvGrpSpPr>
        <p:grpSpPr>
          <a:xfrm flipH="1">
            <a:off x="5178750" y="4009478"/>
            <a:ext cx="736297" cy="428212"/>
            <a:chOff x="7336943" y="4410641"/>
            <a:chExt cx="671927" cy="390811"/>
          </a:xfrm>
        </p:grpSpPr>
        <p:sp>
          <p:nvSpPr>
            <p:cNvPr id="378" name="Google Shape;378;p18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18"/>
          <p:cNvSpPr/>
          <p:nvPr/>
        </p:nvSpPr>
        <p:spPr>
          <a:xfrm flipH="1">
            <a:off x="8541118" y="2593979"/>
            <a:ext cx="609773" cy="25807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8"/>
          <p:cNvSpPr/>
          <p:nvPr/>
        </p:nvSpPr>
        <p:spPr>
          <a:xfrm rot="5400000" flipH="1">
            <a:off x="186694" y="4568282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8"/>
          <p:cNvSpPr/>
          <p:nvPr/>
        </p:nvSpPr>
        <p:spPr>
          <a:xfrm rot="-5226732" flipH="1">
            <a:off x="6808840" y="961523"/>
            <a:ext cx="606914" cy="925869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18"/>
          <p:cNvGrpSpPr/>
          <p:nvPr/>
        </p:nvGrpSpPr>
        <p:grpSpPr>
          <a:xfrm flipH="1">
            <a:off x="4841625" y="1250475"/>
            <a:ext cx="895225" cy="596225"/>
            <a:chOff x="6168950" y="679775"/>
            <a:chExt cx="895225" cy="596225"/>
          </a:xfrm>
        </p:grpSpPr>
        <p:sp>
          <p:nvSpPr>
            <p:cNvPr id="384" name="Google Shape;384;p18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Google Shape;392;p18"/>
          <p:cNvGrpSpPr/>
          <p:nvPr/>
        </p:nvGrpSpPr>
        <p:grpSpPr>
          <a:xfrm rot="1236532" flipH="1">
            <a:off x="6692149" y="3934634"/>
            <a:ext cx="1000930" cy="840687"/>
            <a:chOff x="1648650" y="1064850"/>
            <a:chExt cx="691625" cy="580900"/>
          </a:xfrm>
        </p:grpSpPr>
        <p:sp>
          <p:nvSpPr>
            <p:cNvPr id="393" name="Google Shape;393;p18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9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9"/>
          <p:cNvSpPr txBox="1">
            <a:spLocks noGrp="1"/>
          </p:cNvSpPr>
          <p:nvPr>
            <p:ph type="title"/>
          </p:nvPr>
        </p:nvSpPr>
        <p:spPr>
          <a:xfrm>
            <a:off x="3113500" y="2684250"/>
            <a:ext cx="53187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4" name="Google Shape;414;p19"/>
          <p:cNvSpPr txBox="1">
            <a:spLocks noGrp="1"/>
          </p:cNvSpPr>
          <p:nvPr>
            <p:ph type="title" idx="2" hasCustomPrompt="1"/>
          </p:nvPr>
        </p:nvSpPr>
        <p:spPr>
          <a:xfrm>
            <a:off x="5367425" y="1091925"/>
            <a:ext cx="2706600" cy="14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5" name="Google Shape;415;p19"/>
          <p:cNvSpPr txBox="1">
            <a:spLocks noGrp="1"/>
          </p:cNvSpPr>
          <p:nvPr>
            <p:ph type="subTitle" idx="1"/>
          </p:nvPr>
        </p:nvSpPr>
        <p:spPr>
          <a:xfrm>
            <a:off x="3113525" y="3678375"/>
            <a:ext cx="5318700" cy="40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19"/>
          <p:cNvSpPr/>
          <p:nvPr/>
        </p:nvSpPr>
        <p:spPr>
          <a:xfrm rot="4126821">
            <a:off x="4790054" y="619806"/>
            <a:ext cx="803829" cy="1226270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9"/>
          <p:cNvSpPr/>
          <p:nvPr/>
        </p:nvSpPr>
        <p:spPr>
          <a:xfrm flipH="1">
            <a:off x="0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19"/>
          <p:cNvGrpSpPr/>
          <p:nvPr/>
        </p:nvGrpSpPr>
        <p:grpSpPr>
          <a:xfrm rot="10800000" flipH="1">
            <a:off x="7110848" y="4380371"/>
            <a:ext cx="769020" cy="447244"/>
            <a:chOff x="7336943" y="4410641"/>
            <a:chExt cx="671927" cy="390811"/>
          </a:xfrm>
        </p:grpSpPr>
        <p:sp>
          <p:nvSpPr>
            <p:cNvPr id="419" name="Google Shape;419;p19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19"/>
          <p:cNvSpPr/>
          <p:nvPr/>
        </p:nvSpPr>
        <p:spPr>
          <a:xfrm rot="-2312107">
            <a:off x="3779370" y="4199292"/>
            <a:ext cx="530576" cy="809413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19"/>
          <p:cNvGrpSpPr/>
          <p:nvPr/>
        </p:nvGrpSpPr>
        <p:grpSpPr>
          <a:xfrm flipH="1">
            <a:off x="2797173" y="1891401"/>
            <a:ext cx="1000920" cy="840678"/>
            <a:chOff x="1648650" y="1064850"/>
            <a:chExt cx="691625" cy="580900"/>
          </a:xfrm>
        </p:grpSpPr>
        <p:sp>
          <p:nvSpPr>
            <p:cNvPr id="423" name="Google Shape;423;p19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9_1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0"/>
          <p:cNvSpPr txBox="1">
            <a:spLocks noGrp="1"/>
          </p:cNvSpPr>
          <p:nvPr>
            <p:ph type="title"/>
          </p:nvPr>
        </p:nvSpPr>
        <p:spPr>
          <a:xfrm>
            <a:off x="1719900" y="2491375"/>
            <a:ext cx="5704200" cy="70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4" name="Google Shape;444;p20"/>
          <p:cNvSpPr txBox="1">
            <a:spLocks noGrp="1"/>
          </p:cNvSpPr>
          <p:nvPr>
            <p:ph type="title" idx="2" hasCustomPrompt="1"/>
          </p:nvPr>
        </p:nvSpPr>
        <p:spPr>
          <a:xfrm>
            <a:off x="3039600" y="1091925"/>
            <a:ext cx="3064800" cy="14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5" name="Google Shape;445;p20"/>
          <p:cNvSpPr txBox="1">
            <a:spLocks noGrp="1"/>
          </p:cNvSpPr>
          <p:nvPr>
            <p:ph type="subTitle" idx="1"/>
          </p:nvPr>
        </p:nvSpPr>
        <p:spPr>
          <a:xfrm>
            <a:off x="2100200" y="3200575"/>
            <a:ext cx="4943700" cy="28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20"/>
          <p:cNvSpPr/>
          <p:nvPr/>
        </p:nvSpPr>
        <p:spPr>
          <a:xfrm rot="-5400000" flipH="1">
            <a:off x="5055981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20"/>
          <p:cNvGrpSpPr/>
          <p:nvPr/>
        </p:nvGrpSpPr>
        <p:grpSpPr>
          <a:xfrm>
            <a:off x="2479034" y="4043450"/>
            <a:ext cx="895225" cy="596225"/>
            <a:chOff x="6168950" y="679775"/>
            <a:chExt cx="895225" cy="596225"/>
          </a:xfrm>
        </p:grpSpPr>
        <p:sp>
          <p:nvSpPr>
            <p:cNvPr id="448" name="Google Shape;448;p20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0"/>
          <p:cNvSpPr/>
          <p:nvPr/>
        </p:nvSpPr>
        <p:spPr>
          <a:xfrm rot="-8100000" flipH="1">
            <a:off x="1495328" y="309291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0"/>
          <p:cNvSpPr/>
          <p:nvPr/>
        </p:nvSpPr>
        <p:spPr>
          <a:xfrm rot="10800000">
            <a:off x="0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20"/>
          <p:cNvGrpSpPr/>
          <p:nvPr/>
        </p:nvGrpSpPr>
        <p:grpSpPr>
          <a:xfrm rot="10800000">
            <a:off x="5975555" y="3939570"/>
            <a:ext cx="812897" cy="472803"/>
            <a:chOff x="7336943" y="4410641"/>
            <a:chExt cx="671927" cy="390811"/>
          </a:xfrm>
        </p:grpSpPr>
        <p:sp>
          <p:nvSpPr>
            <p:cNvPr id="459" name="Google Shape;459;p20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0"/>
          <p:cNvSpPr/>
          <p:nvPr/>
        </p:nvSpPr>
        <p:spPr>
          <a:xfrm rot="10800000" flipH="1">
            <a:off x="22" y="11666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20"/>
          <p:cNvGrpSpPr/>
          <p:nvPr/>
        </p:nvGrpSpPr>
        <p:grpSpPr>
          <a:xfrm>
            <a:off x="7112067" y="539501"/>
            <a:ext cx="1000920" cy="840678"/>
            <a:chOff x="1648650" y="1064850"/>
            <a:chExt cx="691625" cy="580900"/>
          </a:xfrm>
        </p:grpSpPr>
        <p:sp>
          <p:nvSpPr>
            <p:cNvPr id="463" name="Google Shape;463;p20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20"/>
          <p:cNvSpPr/>
          <p:nvPr/>
        </p:nvSpPr>
        <p:spPr>
          <a:xfrm rot="10800000">
            <a:off x="5841703" y="768770"/>
            <a:ext cx="787749" cy="209801"/>
          </a:xfrm>
          <a:custGeom>
            <a:avLst/>
            <a:gdLst/>
            <a:ahLst/>
            <a:cxnLst/>
            <a:rect l="l" t="t" r="r" b="b"/>
            <a:pathLst>
              <a:path w="10870" h="2895" extrusionOk="0">
                <a:moveTo>
                  <a:pt x="555" y="0"/>
                </a:moveTo>
                <a:cubicBezTo>
                  <a:pt x="516" y="0"/>
                  <a:pt x="475" y="4"/>
                  <a:pt x="431" y="11"/>
                </a:cubicBezTo>
                <a:cubicBezTo>
                  <a:pt x="52" y="75"/>
                  <a:pt x="1" y="358"/>
                  <a:pt x="59" y="679"/>
                </a:cubicBezTo>
                <a:cubicBezTo>
                  <a:pt x="78" y="834"/>
                  <a:pt x="91" y="994"/>
                  <a:pt x="110" y="1155"/>
                </a:cubicBezTo>
                <a:cubicBezTo>
                  <a:pt x="224" y="2033"/>
                  <a:pt x="826" y="2833"/>
                  <a:pt x="1685" y="2833"/>
                </a:cubicBezTo>
                <a:cubicBezTo>
                  <a:pt x="2033" y="2833"/>
                  <a:pt x="2424" y="2701"/>
                  <a:pt x="2842" y="2389"/>
                </a:cubicBezTo>
                <a:cubicBezTo>
                  <a:pt x="2906" y="2344"/>
                  <a:pt x="2977" y="2299"/>
                  <a:pt x="3035" y="2248"/>
                </a:cubicBezTo>
                <a:cubicBezTo>
                  <a:pt x="3170" y="2109"/>
                  <a:pt x="3288" y="2036"/>
                  <a:pt x="3408" y="2036"/>
                </a:cubicBezTo>
                <a:cubicBezTo>
                  <a:pt x="3534" y="2036"/>
                  <a:pt x="3661" y="2116"/>
                  <a:pt x="3812" y="2286"/>
                </a:cubicBezTo>
                <a:cubicBezTo>
                  <a:pt x="4181" y="2701"/>
                  <a:pt x="4506" y="2895"/>
                  <a:pt x="4865" y="2895"/>
                </a:cubicBezTo>
                <a:cubicBezTo>
                  <a:pt x="5158" y="2895"/>
                  <a:pt x="5472" y="2766"/>
                  <a:pt x="5850" y="2524"/>
                </a:cubicBezTo>
                <a:cubicBezTo>
                  <a:pt x="6120" y="2344"/>
                  <a:pt x="6377" y="2158"/>
                  <a:pt x="6557" y="1881"/>
                </a:cubicBezTo>
                <a:cubicBezTo>
                  <a:pt x="6666" y="1708"/>
                  <a:pt x="6794" y="1626"/>
                  <a:pt x="6933" y="1626"/>
                </a:cubicBezTo>
                <a:cubicBezTo>
                  <a:pt x="7047" y="1626"/>
                  <a:pt x="7169" y="1681"/>
                  <a:pt x="7296" y="1785"/>
                </a:cubicBezTo>
                <a:cubicBezTo>
                  <a:pt x="7650" y="2081"/>
                  <a:pt x="8029" y="2331"/>
                  <a:pt x="8434" y="2537"/>
                </a:cubicBezTo>
                <a:cubicBezTo>
                  <a:pt x="8631" y="2629"/>
                  <a:pt x="8829" y="2691"/>
                  <a:pt x="9035" y="2691"/>
                </a:cubicBezTo>
                <a:cubicBezTo>
                  <a:pt x="9118" y="2691"/>
                  <a:pt x="9202" y="2681"/>
                  <a:pt x="9289" y="2659"/>
                </a:cubicBezTo>
                <a:cubicBezTo>
                  <a:pt x="9828" y="2518"/>
                  <a:pt x="10793" y="1386"/>
                  <a:pt x="10844" y="827"/>
                </a:cubicBezTo>
                <a:cubicBezTo>
                  <a:pt x="10870" y="513"/>
                  <a:pt x="10697" y="314"/>
                  <a:pt x="10439" y="314"/>
                </a:cubicBezTo>
                <a:cubicBezTo>
                  <a:pt x="10375" y="314"/>
                  <a:pt x="10306" y="326"/>
                  <a:pt x="10233" y="352"/>
                </a:cubicBezTo>
                <a:cubicBezTo>
                  <a:pt x="10047" y="422"/>
                  <a:pt x="9951" y="583"/>
                  <a:pt x="9841" y="737"/>
                </a:cubicBezTo>
                <a:cubicBezTo>
                  <a:pt x="9668" y="975"/>
                  <a:pt x="9501" y="1219"/>
                  <a:pt x="9314" y="1444"/>
                </a:cubicBezTo>
                <a:cubicBezTo>
                  <a:pt x="9196" y="1589"/>
                  <a:pt x="9072" y="1661"/>
                  <a:pt x="8946" y="1661"/>
                </a:cubicBezTo>
                <a:cubicBezTo>
                  <a:pt x="8825" y="1661"/>
                  <a:pt x="8701" y="1595"/>
                  <a:pt x="8575" y="1464"/>
                </a:cubicBezTo>
                <a:cubicBezTo>
                  <a:pt x="8273" y="1155"/>
                  <a:pt x="7977" y="847"/>
                  <a:pt x="7662" y="557"/>
                </a:cubicBezTo>
                <a:cubicBezTo>
                  <a:pt x="7385" y="309"/>
                  <a:pt x="7144" y="185"/>
                  <a:pt x="6914" y="185"/>
                </a:cubicBezTo>
                <a:cubicBezTo>
                  <a:pt x="6644" y="185"/>
                  <a:pt x="6388" y="358"/>
                  <a:pt x="6107" y="705"/>
                </a:cubicBezTo>
                <a:cubicBezTo>
                  <a:pt x="5959" y="892"/>
                  <a:pt x="5818" y="1084"/>
                  <a:pt x="5657" y="1258"/>
                </a:cubicBezTo>
                <a:cubicBezTo>
                  <a:pt x="5301" y="1632"/>
                  <a:pt x="5095" y="1828"/>
                  <a:pt x="4933" y="1828"/>
                </a:cubicBezTo>
                <a:cubicBezTo>
                  <a:pt x="4750" y="1828"/>
                  <a:pt x="4622" y="1577"/>
                  <a:pt x="4397" y="1052"/>
                </a:cubicBezTo>
                <a:cubicBezTo>
                  <a:pt x="4378" y="1007"/>
                  <a:pt x="4359" y="956"/>
                  <a:pt x="4333" y="904"/>
                </a:cubicBezTo>
                <a:cubicBezTo>
                  <a:pt x="4145" y="525"/>
                  <a:pt x="3920" y="333"/>
                  <a:pt x="3678" y="333"/>
                </a:cubicBezTo>
                <a:cubicBezTo>
                  <a:pt x="3465" y="333"/>
                  <a:pt x="3237" y="481"/>
                  <a:pt x="3009" y="782"/>
                </a:cubicBezTo>
                <a:cubicBezTo>
                  <a:pt x="2745" y="1123"/>
                  <a:pt x="2462" y="1438"/>
                  <a:pt x="2090" y="1656"/>
                </a:cubicBezTo>
                <a:cubicBezTo>
                  <a:pt x="1926" y="1753"/>
                  <a:pt x="1798" y="1804"/>
                  <a:pt x="1692" y="1804"/>
                </a:cubicBezTo>
                <a:cubicBezTo>
                  <a:pt x="1522" y="1804"/>
                  <a:pt x="1411" y="1674"/>
                  <a:pt x="1312" y="1393"/>
                </a:cubicBezTo>
                <a:cubicBezTo>
                  <a:pt x="1209" y="1091"/>
                  <a:pt x="1164" y="769"/>
                  <a:pt x="1081" y="461"/>
                </a:cubicBezTo>
                <a:cubicBezTo>
                  <a:pt x="1007" y="174"/>
                  <a:pt x="831" y="0"/>
                  <a:pt x="5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723900" y="2684250"/>
            <a:ext cx="38142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title" idx="2" hasCustomPrompt="1"/>
          </p:nvPr>
        </p:nvSpPr>
        <p:spPr>
          <a:xfrm>
            <a:off x="711725" y="1091925"/>
            <a:ext cx="2706600" cy="14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3"/>
          <p:cNvSpPr txBox="1">
            <a:spLocks noGrp="1"/>
          </p:cNvSpPr>
          <p:nvPr>
            <p:ph type="subTitle" idx="1"/>
          </p:nvPr>
        </p:nvSpPr>
        <p:spPr>
          <a:xfrm>
            <a:off x="723900" y="3678375"/>
            <a:ext cx="3814200" cy="40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8679157" y="244962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3"/>
          <p:cNvGrpSpPr/>
          <p:nvPr/>
        </p:nvGrpSpPr>
        <p:grpSpPr>
          <a:xfrm rot="10800000" flipH="1">
            <a:off x="7273610" y="513965"/>
            <a:ext cx="793613" cy="461548"/>
            <a:chOff x="7336943" y="4410641"/>
            <a:chExt cx="671927" cy="390811"/>
          </a:xfrm>
        </p:grpSpPr>
        <p:sp>
          <p:nvSpPr>
            <p:cNvPr id="57" name="Google Shape;57;p3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3"/>
          <p:cNvSpPr/>
          <p:nvPr/>
        </p:nvSpPr>
        <p:spPr>
          <a:xfrm>
            <a:off x="-3675" y="3084564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rot="10800000" flipH="1">
            <a:off x="-3679" y="-6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 rot="6418925" flipH="1">
            <a:off x="372361" y="4105634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1395750" y="763677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 rot="10800000" flipH="1">
            <a:off x="8541111" y="434481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3"/>
          <p:cNvGrpSpPr/>
          <p:nvPr/>
        </p:nvGrpSpPr>
        <p:grpSpPr>
          <a:xfrm rot="9563468">
            <a:off x="3108949" y="1272345"/>
            <a:ext cx="1000930" cy="840687"/>
            <a:chOff x="1648650" y="1064850"/>
            <a:chExt cx="691625" cy="580900"/>
          </a:xfrm>
        </p:grpSpPr>
        <p:sp>
          <p:nvSpPr>
            <p:cNvPr id="65" name="Google Shape;65;p3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3"/>
          <p:cNvSpPr/>
          <p:nvPr/>
        </p:nvSpPr>
        <p:spPr>
          <a:xfrm rot="8638417" flipH="1">
            <a:off x="4432087" y="175823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3"/>
          <p:cNvGrpSpPr/>
          <p:nvPr/>
        </p:nvGrpSpPr>
        <p:grpSpPr>
          <a:xfrm rot="10800000" flipH="1">
            <a:off x="5347850" y="4389178"/>
            <a:ext cx="895225" cy="596225"/>
            <a:chOff x="6168950" y="679775"/>
            <a:chExt cx="895225" cy="596225"/>
          </a:xfrm>
        </p:grpSpPr>
        <p:sp>
          <p:nvSpPr>
            <p:cNvPr id="86" name="Google Shape;86;p3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9_1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1"/>
          <p:cNvSpPr txBox="1">
            <a:spLocks noGrp="1"/>
          </p:cNvSpPr>
          <p:nvPr>
            <p:ph type="title"/>
          </p:nvPr>
        </p:nvSpPr>
        <p:spPr>
          <a:xfrm>
            <a:off x="4555082" y="3309350"/>
            <a:ext cx="38862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5" name="Google Shape;485;p21"/>
          <p:cNvSpPr txBox="1">
            <a:spLocks noGrp="1"/>
          </p:cNvSpPr>
          <p:nvPr>
            <p:ph type="title" idx="2" hasCustomPrompt="1"/>
          </p:nvPr>
        </p:nvSpPr>
        <p:spPr>
          <a:xfrm>
            <a:off x="1747400" y="2962475"/>
            <a:ext cx="2800500" cy="14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6" name="Google Shape;486;p21"/>
          <p:cNvSpPr txBox="1">
            <a:spLocks noGrp="1"/>
          </p:cNvSpPr>
          <p:nvPr>
            <p:ph type="subTitle" idx="1"/>
          </p:nvPr>
        </p:nvSpPr>
        <p:spPr>
          <a:xfrm>
            <a:off x="4555082" y="4409720"/>
            <a:ext cx="3886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1"/>
          <p:cNvSpPr/>
          <p:nvPr/>
        </p:nvSpPr>
        <p:spPr>
          <a:xfrm flipH="1">
            <a:off x="-6870" y="31232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1"/>
          <p:cNvSpPr/>
          <p:nvPr/>
        </p:nvSpPr>
        <p:spPr>
          <a:xfrm flipH="1">
            <a:off x="8567932" y="3067600"/>
            <a:ext cx="582968" cy="2467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Google Shape;489;p21"/>
          <p:cNvGrpSpPr/>
          <p:nvPr/>
        </p:nvGrpSpPr>
        <p:grpSpPr>
          <a:xfrm flipH="1">
            <a:off x="1056994" y="723688"/>
            <a:ext cx="895225" cy="596225"/>
            <a:chOff x="6168950" y="679775"/>
            <a:chExt cx="895225" cy="596225"/>
          </a:xfrm>
        </p:grpSpPr>
        <p:sp>
          <p:nvSpPr>
            <p:cNvPr id="490" name="Google Shape;490;p21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21"/>
          <p:cNvSpPr/>
          <p:nvPr/>
        </p:nvSpPr>
        <p:spPr>
          <a:xfrm flipH="1">
            <a:off x="8752293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1"/>
          <p:cNvSpPr/>
          <p:nvPr/>
        </p:nvSpPr>
        <p:spPr>
          <a:xfrm rot="-4381075" flipH="1">
            <a:off x="8144320" y="4251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1"/>
          <p:cNvSpPr/>
          <p:nvPr/>
        </p:nvSpPr>
        <p:spPr>
          <a:xfrm flipH="1">
            <a:off x="-6875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1" name="Google Shape;501;p21"/>
          <p:cNvGrpSpPr/>
          <p:nvPr/>
        </p:nvGrpSpPr>
        <p:grpSpPr>
          <a:xfrm rot="-1236532">
            <a:off x="7434378" y="1581809"/>
            <a:ext cx="1000930" cy="840687"/>
            <a:chOff x="1648650" y="1064850"/>
            <a:chExt cx="691625" cy="580900"/>
          </a:xfrm>
        </p:grpSpPr>
        <p:sp>
          <p:nvSpPr>
            <p:cNvPr id="502" name="Google Shape;502;p21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9_1_1_1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2"/>
          <p:cNvSpPr txBox="1">
            <a:spLocks noGrp="1"/>
          </p:cNvSpPr>
          <p:nvPr>
            <p:ph type="title"/>
          </p:nvPr>
        </p:nvSpPr>
        <p:spPr>
          <a:xfrm>
            <a:off x="4221389" y="823400"/>
            <a:ext cx="3886800" cy="92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3" name="Google Shape;523;p22"/>
          <p:cNvSpPr txBox="1">
            <a:spLocks noGrp="1"/>
          </p:cNvSpPr>
          <p:nvPr>
            <p:ph type="title" idx="2" hasCustomPrompt="1"/>
          </p:nvPr>
        </p:nvSpPr>
        <p:spPr>
          <a:xfrm>
            <a:off x="1512300" y="472300"/>
            <a:ext cx="2709300" cy="143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4" name="Google Shape;524;p22"/>
          <p:cNvSpPr txBox="1">
            <a:spLocks noGrp="1"/>
          </p:cNvSpPr>
          <p:nvPr>
            <p:ph type="subTitle" idx="1"/>
          </p:nvPr>
        </p:nvSpPr>
        <p:spPr>
          <a:xfrm>
            <a:off x="4221389" y="1915910"/>
            <a:ext cx="3886800" cy="2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22"/>
          <p:cNvSpPr/>
          <p:nvPr/>
        </p:nvSpPr>
        <p:spPr>
          <a:xfrm>
            <a:off x="8686071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2"/>
          <p:cNvSpPr/>
          <p:nvPr/>
        </p:nvSpPr>
        <p:spPr>
          <a:xfrm>
            <a:off x="0" y="27648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22"/>
          <p:cNvGrpSpPr/>
          <p:nvPr/>
        </p:nvGrpSpPr>
        <p:grpSpPr>
          <a:xfrm>
            <a:off x="7931500" y="2764788"/>
            <a:ext cx="895225" cy="596225"/>
            <a:chOff x="6168950" y="679775"/>
            <a:chExt cx="895225" cy="596225"/>
          </a:xfrm>
        </p:grpSpPr>
        <p:sp>
          <p:nvSpPr>
            <p:cNvPr id="528" name="Google Shape;528;p22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2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" name="Google Shape;536;p22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2"/>
          <p:cNvSpPr/>
          <p:nvPr/>
        </p:nvSpPr>
        <p:spPr>
          <a:xfrm rot="4381075">
            <a:off x="303186" y="1057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2"/>
          <p:cNvSpPr/>
          <p:nvPr/>
        </p:nvSpPr>
        <p:spPr>
          <a:xfrm rot="10800000" flipH="1">
            <a:off x="5390625" y="297087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2"/>
          <p:cNvSpPr/>
          <p:nvPr/>
        </p:nvSpPr>
        <p:spPr>
          <a:xfrm>
            <a:off x="8548024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22"/>
          <p:cNvGrpSpPr/>
          <p:nvPr/>
        </p:nvGrpSpPr>
        <p:grpSpPr>
          <a:xfrm rot="1236532" flipH="1">
            <a:off x="2060224" y="2374584"/>
            <a:ext cx="1000930" cy="840687"/>
            <a:chOff x="1648650" y="1064850"/>
            <a:chExt cx="691625" cy="580900"/>
          </a:xfrm>
        </p:grpSpPr>
        <p:sp>
          <p:nvSpPr>
            <p:cNvPr id="541" name="Google Shape;541;p22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9_1_2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3"/>
          <p:cNvSpPr txBox="1">
            <a:spLocks noGrp="1"/>
          </p:cNvSpPr>
          <p:nvPr>
            <p:ph type="title"/>
          </p:nvPr>
        </p:nvSpPr>
        <p:spPr>
          <a:xfrm>
            <a:off x="3267875" y="1980600"/>
            <a:ext cx="2266800" cy="147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2" name="Google Shape;562;p23"/>
          <p:cNvSpPr txBox="1">
            <a:spLocks noGrp="1"/>
          </p:cNvSpPr>
          <p:nvPr>
            <p:ph type="title" idx="2" hasCustomPrompt="1"/>
          </p:nvPr>
        </p:nvSpPr>
        <p:spPr>
          <a:xfrm>
            <a:off x="711750" y="1625325"/>
            <a:ext cx="2556000" cy="13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3" name="Google Shape;563;p23"/>
          <p:cNvSpPr txBox="1">
            <a:spLocks noGrp="1"/>
          </p:cNvSpPr>
          <p:nvPr>
            <p:ph type="subTitle" idx="1"/>
          </p:nvPr>
        </p:nvSpPr>
        <p:spPr>
          <a:xfrm>
            <a:off x="3267875" y="3481225"/>
            <a:ext cx="2266800" cy="59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23"/>
          <p:cNvSpPr/>
          <p:nvPr/>
        </p:nvSpPr>
        <p:spPr>
          <a:xfrm rot="8100000">
            <a:off x="5388658" y="711866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" name="Google Shape;565;p23"/>
          <p:cNvGrpSpPr/>
          <p:nvPr/>
        </p:nvGrpSpPr>
        <p:grpSpPr>
          <a:xfrm flipH="1">
            <a:off x="1503250" y="3383688"/>
            <a:ext cx="895225" cy="596225"/>
            <a:chOff x="6168950" y="679775"/>
            <a:chExt cx="895225" cy="596225"/>
          </a:xfrm>
        </p:grpSpPr>
        <p:sp>
          <p:nvSpPr>
            <p:cNvPr id="566" name="Google Shape;566;p23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Google Shape;574;p23"/>
          <p:cNvSpPr/>
          <p:nvPr/>
        </p:nvSpPr>
        <p:spPr>
          <a:xfrm rot="5400000">
            <a:off x="892822" y="4287422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3"/>
          <p:cNvSpPr/>
          <p:nvPr/>
        </p:nvSpPr>
        <p:spPr>
          <a:xfrm>
            <a:off x="0" y="165467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3"/>
          <p:cNvSpPr/>
          <p:nvPr/>
        </p:nvSpPr>
        <p:spPr>
          <a:xfrm flipH="1">
            <a:off x="2" y="-3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" name="Google Shape;577;p23"/>
          <p:cNvGrpSpPr/>
          <p:nvPr/>
        </p:nvGrpSpPr>
        <p:grpSpPr>
          <a:xfrm rot="10800000">
            <a:off x="5534673" y="4039864"/>
            <a:ext cx="1000920" cy="840678"/>
            <a:chOff x="1648650" y="1064850"/>
            <a:chExt cx="691625" cy="580900"/>
          </a:xfrm>
        </p:grpSpPr>
        <p:sp>
          <p:nvSpPr>
            <p:cNvPr id="578" name="Google Shape;578;p23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3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3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3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3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3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3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3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3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3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3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3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3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23"/>
          <p:cNvGrpSpPr/>
          <p:nvPr/>
        </p:nvGrpSpPr>
        <p:grpSpPr>
          <a:xfrm rot="10800000" flipH="1">
            <a:off x="2665982" y="811215"/>
            <a:ext cx="812897" cy="472803"/>
            <a:chOff x="7336943" y="4410641"/>
            <a:chExt cx="671927" cy="390811"/>
          </a:xfrm>
        </p:grpSpPr>
        <p:sp>
          <p:nvSpPr>
            <p:cNvPr id="598" name="Google Shape;598;p23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" name="Google Shape;600;p23"/>
          <p:cNvSpPr/>
          <p:nvPr/>
        </p:nvSpPr>
        <p:spPr>
          <a:xfrm flipH="1">
            <a:off x="8546196" y="2445243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3"/>
          <p:cNvSpPr/>
          <p:nvPr/>
        </p:nvSpPr>
        <p:spPr>
          <a:xfrm rot="10800000" flipH="1">
            <a:off x="3478882" y="4538587"/>
            <a:ext cx="792822" cy="215381"/>
          </a:xfrm>
          <a:custGeom>
            <a:avLst/>
            <a:gdLst/>
            <a:ahLst/>
            <a:cxnLst/>
            <a:rect l="l" t="t" r="r" b="b"/>
            <a:pathLst>
              <a:path w="10940" h="2972" extrusionOk="0">
                <a:moveTo>
                  <a:pt x="543" y="0"/>
                </a:moveTo>
                <a:cubicBezTo>
                  <a:pt x="517" y="0"/>
                  <a:pt x="490" y="3"/>
                  <a:pt x="463" y="8"/>
                </a:cubicBezTo>
                <a:cubicBezTo>
                  <a:pt x="109" y="79"/>
                  <a:pt x="19" y="355"/>
                  <a:pt x="0" y="670"/>
                </a:cubicBezTo>
                <a:lnTo>
                  <a:pt x="0" y="985"/>
                </a:lnTo>
                <a:cubicBezTo>
                  <a:pt x="7" y="1551"/>
                  <a:pt x="424" y="2444"/>
                  <a:pt x="964" y="2669"/>
                </a:cubicBezTo>
                <a:cubicBezTo>
                  <a:pt x="1217" y="2774"/>
                  <a:pt x="1468" y="2825"/>
                  <a:pt x="1716" y="2825"/>
                </a:cubicBezTo>
                <a:cubicBezTo>
                  <a:pt x="2110" y="2825"/>
                  <a:pt x="2496" y="2695"/>
                  <a:pt x="2867" y="2438"/>
                </a:cubicBezTo>
                <a:cubicBezTo>
                  <a:pt x="3135" y="2250"/>
                  <a:pt x="3282" y="2155"/>
                  <a:pt x="3414" y="2155"/>
                </a:cubicBezTo>
                <a:cubicBezTo>
                  <a:pt x="3568" y="2155"/>
                  <a:pt x="3703" y="2282"/>
                  <a:pt x="3985" y="2541"/>
                </a:cubicBezTo>
                <a:cubicBezTo>
                  <a:pt x="4296" y="2830"/>
                  <a:pt x="4579" y="2971"/>
                  <a:pt x="4882" y="2971"/>
                </a:cubicBezTo>
                <a:cubicBezTo>
                  <a:pt x="5116" y="2971"/>
                  <a:pt x="5363" y="2886"/>
                  <a:pt x="5644" y="2721"/>
                </a:cubicBezTo>
                <a:cubicBezTo>
                  <a:pt x="5946" y="2541"/>
                  <a:pt x="6183" y="2297"/>
                  <a:pt x="6441" y="2052"/>
                </a:cubicBezTo>
                <a:cubicBezTo>
                  <a:pt x="6682" y="1824"/>
                  <a:pt x="6808" y="1717"/>
                  <a:pt x="6946" y="1717"/>
                </a:cubicBezTo>
                <a:cubicBezTo>
                  <a:pt x="7072" y="1717"/>
                  <a:pt x="7207" y="1806"/>
                  <a:pt x="7450" y="1975"/>
                </a:cubicBezTo>
                <a:cubicBezTo>
                  <a:pt x="7758" y="2181"/>
                  <a:pt x="8073" y="2380"/>
                  <a:pt x="8395" y="2586"/>
                </a:cubicBezTo>
                <a:cubicBezTo>
                  <a:pt x="8577" y="2702"/>
                  <a:pt x="8760" y="2753"/>
                  <a:pt x="8939" y="2753"/>
                </a:cubicBezTo>
                <a:cubicBezTo>
                  <a:pt x="9194" y="2753"/>
                  <a:pt x="9440" y="2649"/>
                  <a:pt x="9667" y="2483"/>
                </a:cubicBezTo>
                <a:cubicBezTo>
                  <a:pt x="10169" y="2117"/>
                  <a:pt x="10490" y="1577"/>
                  <a:pt x="10798" y="1050"/>
                </a:cubicBezTo>
                <a:cubicBezTo>
                  <a:pt x="10895" y="889"/>
                  <a:pt x="10940" y="683"/>
                  <a:pt x="10779" y="529"/>
                </a:cubicBezTo>
                <a:cubicBezTo>
                  <a:pt x="10692" y="439"/>
                  <a:pt x="10594" y="405"/>
                  <a:pt x="10492" y="405"/>
                </a:cubicBezTo>
                <a:cubicBezTo>
                  <a:pt x="10390" y="405"/>
                  <a:pt x="10284" y="439"/>
                  <a:pt x="10181" y="484"/>
                </a:cubicBezTo>
                <a:cubicBezTo>
                  <a:pt x="10008" y="561"/>
                  <a:pt x="9905" y="728"/>
                  <a:pt x="9789" y="876"/>
                </a:cubicBezTo>
                <a:cubicBezTo>
                  <a:pt x="9641" y="1063"/>
                  <a:pt x="9487" y="1249"/>
                  <a:pt x="9320" y="1422"/>
                </a:cubicBezTo>
                <a:cubicBezTo>
                  <a:pt x="9184" y="1568"/>
                  <a:pt x="9045" y="1640"/>
                  <a:pt x="8906" y="1640"/>
                </a:cubicBezTo>
                <a:cubicBezTo>
                  <a:pt x="8767" y="1640"/>
                  <a:pt x="8628" y="1569"/>
                  <a:pt x="8491" y="1429"/>
                </a:cubicBezTo>
                <a:cubicBezTo>
                  <a:pt x="8227" y="1165"/>
                  <a:pt x="7964" y="895"/>
                  <a:pt x="7694" y="638"/>
                </a:cubicBezTo>
                <a:cubicBezTo>
                  <a:pt x="7414" y="374"/>
                  <a:pt x="7182" y="240"/>
                  <a:pt x="6956" y="240"/>
                </a:cubicBezTo>
                <a:cubicBezTo>
                  <a:pt x="6715" y="240"/>
                  <a:pt x="6481" y="391"/>
                  <a:pt x="6203" y="696"/>
                </a:cubicBezTo>
                <a:cubicBezTo>
                  <a:pt x="6061" y="850"/>
                  <a:pt x="5952" y="1043"/>
                  <a:pt x="5817" y="1204"/>
                </a:cubicBezTo>
                <a:cubicBezTo>
                  <a:pt x="5502" y="1570"/>
                  <a:pt x="5258" y="1755"/>
                  <a:pt x="5047" y="1755"/>
                </a:cubicBezTo>
                <a:cubicBezTo>
                  <a:pt x="4805" y="1755"/>
                  <a:pt x="4606" y="1514"/>
                  <a:pt x="4390" y="1024"/>
                </a:cubicBezTo>
                <a:cubicBezTo>
                  <a:pt x="4222" y="637"/>
                  <a:pt x="3969" y="439"/>
                  <a:pt x="3686" y="439"/>
                </a:cubicBezTo>
                <a:cubicBezTo>
                  <a:pt x="3471" y="439"/>
                  <a:pt x="3239" y="553"/>
                  <a:pt x="3015" y="786"/>
                </a:cubicBezTo>
                <a:cubicBezTo>
                  <a:pt x="2700" y="1114"/>
                  <a:pt x="2385" y="1442"/>
                  <a:pt x="2063" y="1763"/>
                </a:cubicBezTo>
                <a:cubicBezTo>
                  <a:pt x="1958" y="1869"/>
                  <a:pt x="1858" y="1918"/>
                  <a:pt x="1764" y="1918"/>
                </a:cubicBezTo>
                <a:cubicBezTo>
                  <a:pt x="1636" y="1918"/>
                  <a:pt x="1521" y="1825"/>
                  <a:pt x="1421" y="1654"/>
                </a:cubicBezTo>
                <a:cubicBezTo>
                  <a:pt x="1234" y="1326"/>
                  <a:pt x="1125" y="966"/>
                  <a:pt x="1093" y="593"/>
                </a:cubicBezTo>
                <a:cubicBezTo>
                  <a:pt x="1052" y="244"/>
                  <a:pt x="800" y="0"/>
                  <a:pt x="5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4"/>
          <p:cNvSpPr txBox="1">
            <a:spLocks noGrp="1"/>
          </p:cNvSpPr>
          <p:nvPr>
            <p:ph type="title"/>
          </p:nvPr>
        </p:nvSpPr>
        <p:spPr>
          <a:xfrm>
            <a:off x="3731050" y="3238500"/>
            <a:ext cx="3773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04" name="Google Shape;604;p24"/>
          <p:cNvSpPr txBox="1">
            <a:spLocks noGrp="1"/>
          </p:cNvSpPr>
          <p:nvPr>
            <p:ph type="subTitle" idx="1"/>
          </p:nvPr>
        </p:nvSpPr>
        <p:spPr>
          <a:xfrm>
            <a:off x="1639650" y="1704975"/>
            <a:ext cx="5864700" cy="14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2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grpSp>
        <p:nvGrpSpPr>
          <p:cNvPr id="605" name="Google Shape;605;p24"/>
          <p:cNvGrpSpPr/>
          <p:nvPr/>
        </p:nvGrpSpPr>
        <p:grpSpPr>
          <a:xfrm>
            <a:off x="1711122" y="3658520"/>
            <a:ext cx="812929" cy="540437"/>
            <a:chOff x="6693150" y="3893250"/>
            <a:chExt cx="384400" cy="255550"/>
          </a:xfrm>
        </p:grpSpPr>
        <p:sp>
          <p:nvSpPr>
            <p:cNvPr id="606" name="Google Shape;606;p24"/>
            <p:cNvSpPr/>
            <p:nvPr/>
          </p:nvSpPr>
          <p:spPr>
            <a:xfrm>
              <a:off x="6843075" y="3893250"/>
              <a:ext cx="81325" cy="67250"/>
            </a:xfrm>
            <a:custGeom>
              <a:avLst/>
              <a:gdLst/>
              <a:ahLst/>
              <a:cxnLst/>
              <a:rect l="l" t="t" r="r" b="b"/>
              <a:pathLst>
                <a:path w="3253" h="2690" extrusionOk="0">
                  <a:moveTo>
                    <a:pt x="1464" y="1"/>
                  </a:moveTo>
                  <a:cubicBezTo>
                    <a:pt x="1174" y="1"/>
                    <a:pt x="883" y="79"/>
                    <a:pt x="592" y="233"/>
                  </a:cubicBezTo>
                  <a:cubicBezTo>
                    <a:pt x="0" y="1030"/>
                    <a:pt x="0" y="1229"/>
                    <a:pt x="592" y="2148"/>
                  </a:cubicBezTo>
                  <a:cubicBezTo>
                    <a:pt x="740" y="2258"/>
                    <a:pt x="881" y="2380"/>
                    <a:pt x="1048" y="2476"/>
                  </a:cubicBezTo>
                  <a:cubicBezTo>
                    <a:pt x="1287" y="2621"/>
                    <a:pt x="1542" y="2690"/>
                    <a:pt x="1787" y="2690"/>
                  </a:cubicBezTo>
                  <a:cubicBezTo>
                    <a:pt x="2241" y="2690"/>
                    <a:pt x="2664" y="2454"/>
                    <a:pt x="2906" y="2020"/>
                  </a:cubicBezTo>
                  <a:cubicBezTo>
                    <a:pt x="3253" y="1383"/>
                    <a:pt x="3015" y="625"/>
                    <a:pt x="2340" y="246"/>
                  </a:cubicBezTo>
                  <a:cubicBezTo>
                    <a:pt x="2049" y="81"/>
                    <a:pt x="1757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6928250" y="4062150"/>
              <a:ext cx="76350" cy="59075"/>
            </a:xfrm>
            <a:custGeom>
              <a:avLst/>
              <a:gdLst/>
              <a:ahLst/>
              <a:cxnLst/>
              <a:rect l="l" t="t" r="r" b="b"/>
              <a:pathLst>
                <a:path w="3054" h="2363" extrusionOk="0">
                  <a:moveTo>
                    <a:pt x="1235" y="1"/>
                  </a:moveTo>
                  <a:cubicBezTo>
                    <a:pt x="1072" y="1"/>
                    <a:pt x="909" y="12"/>
                    <a:pt x="746" y="33"/>
                  </a:cubicBezTo>
                  <a:cubicBezTo>
                    <a:pt x="257" y="104"/>
                    <a:pt x="0" y="586"/>
                    <a:pt x="129" y="1068"/>
                  </a:cubicBezTo>
                  <a:cubicBezTo>
                    <a:pt x="303" y="1735"/>
                    <a:pt x="1191" y="2363"/>
                    <a:pt x="1904" y="2363"/>
                  </a:cubicBezTo>
                  <a:cubicBezTo>
                    <a:pt x="1954" y="2363"/>
                    <a:pt x="2003" y="2360"/>
                    <a:pt x="2050" y="2353"/>
                  </a:cubicBezTo>
                  <a:cubicBezTo>
                    <a:pt x="2603" y="2283"/>
                    <a:pt x="3015" y="1826"/>
                    <a:pt x="3034" y="1267"/>
                  </a:cubicBezTo>
                  <a:cubicBezTo>
                    <a:pt x="3053" y="888"/>
                    <a:pt x="2854" y="521"/>
                    <a:pt x="2520" y="335"/>
                  </a:cubicBezTo>
                  <a:cubicBezTo>
                    <a:pt x="2119" y="90"/>
                    <a:pt x="16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6862825" y="3977225"/>
              <a:ext cx="69125" cy="55225"/>
            </a:xfrm>
            <a:custGeom>
              <a:avLst/>
              <a:gdLst/>
              <a:ahLst/>
              <a:cxnLst/>
              <a:rect l="l" t="t" r="r" b="b"/>
              <a:pathLst>
                <a:path w="2765" h="2209" extrusionOk="0">
                  <a:moveTo>
                    <a:pt x="1023" y="0"/>
                  </a:moveTo>
                  <a:cubicBezTo>
                    <a:pt x="982" y="0"/>
                    <a:pt x="941" y="2"/>
                    <a:pt x="901" y="4"/>
                  </a:cubicBezTo>
                  <a:cubicBezTo>
                    <a:pt x="284" y="30"/>
                    <a:pt x="1" y="396"/>
                    <a:pt x="78" y="1020"/>
                  </a:cubicBezTo>
                  <a:cubicBezTo>
                    <a:pt x="173" y="1705"/>
                    <a:pt x="783" y="2209"/>
                    <a:pt x="1522" y="2209"/>
                  </a:cubicBezTo>
                  <a:cubicBezTo>
                    <a:pt x="1531" y="2209"/>
                    <a:pt x="1541" y="2209"/>
                    <a:pt x="1550" y="2209"/>
                  </a:cubicBezTo>
                  <a:cubicBezTo>
                    <a:pt x="2122" y="2202"/>
                    <a:pt x="2482" y="1952"/>
                    <a:pt x="2636" y="1450"/>
                  </a:cubicBezTo>
                  <a:cubicBezTo>
                    <a:pt x="2765" y="1026"/>
                    <a:pt x="2578" y="608"/>
                    <a:pt x="2116" y="319"/>
                  </a:cubicBezTo>
                  <a:cubicBezTo>
                    <a:pt x="1790" y="110"/>
                    <a:pt x="1407" y="0"/>
                    <a:pt x="10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7007700" y="4005725"/>
              <a:ext cx="69850" cy="56125"/>
            </a:xfrm>
            <a:custGeom>
              <a:avLst/>
              <a:gdLst/>
              <a:ahLst/>
              <a:cxnLst/>
              <a:rect l="l" t="t" r="r" b="b"/>
              <a:pathLst>
                <a:path w="2794" h="2245" extrusionOk="0">
                  <a:moveTo>
                    <a:pt x="1319" y="0"/>
                  </a:moveTo>
                  <a:cubicBezTo>
                    <a:pt x="465" y="0"/>
                    <a:pt x="0" y="545"/>
                    <a:pt x="338" y="1101"/>
                  </a:cubicBezTo>
                  <a:cubicBezTo>
                    <a:pt x="563" y="1493"/>
                    <a:pt x="878" y="1827"/>
                    <a:pt x="1251" y="2091"/>
                  </a:cubicBezTo>
                  <a:cubicBezTo>
                    <a:pt x="1407" y="2194"/>
                    <a:pt x="1587" y="2245"/>
                    <a:pt x="1767" y="2245"/>
                  </a:cubicBezTo>
                  <a:cubicBezTo>
                    <a:pt x="1979" y="2245"/>
                    <a:pt x="2192" y="2175"/>
                    <a:pt x="2369" y="2039"/>
                  </a:cubicBezTo>
                  <a:cubicBezTo>
                    <a:pt x="2697" y="1744"/>
                    <a:pt x="2793" y="1274"/>
                    <a:pt x="2607" y="876"/>
                  </a:cubicBezTo>
                  <a:cubicBezTo>
                    <a:pt x="2356" y="317"/>
                    <a:pt x="1906" y="27"/>
                    <a:pt x="1392" y="2"/>
                  </a:cubicBezTo>
                  <a:cubicBezTo>
                    <a:pt x="1367" y="1"/>
                    <a:pt x="1343" y="0"/>
                    <a:pt x="1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6827975" y="4095900"/>
              <a:ext cx="53675" cy="52900"/>
            </a:xfrm>
            <a:custGeom>
              <a:avLst/>
              <a:gdLst/>
              <a:ahLst/>
              <a:cxnLst/>
              <a:rect l="l" t="t" r="r" b="b"/>
              <a:pathLst>
                <a:path w="2147" h="2116" extrusionOk="0">
                  <a:moveTo>
                    <a:pt x="1048" y="1"/>
                  </a:moveTo>
                  <a:cubicBezTo>
                    <a:pt x="238" y="206"/>
                    <a:pt x="0" y="688"/>
                    <a:pt x="347" y="1402"/>
                  </a:cubicBezTo>
                  <a:cubicBezTo>
                    <a:pt x="489" y="1717"/>
                    <a:pt x="746" y="1974"/>
                    <a:pt x="1067" y="2115"/>
                  </a:cubicBezTo>
                  <a:cubicBezTo>
                    <a:pt x="1832" y="1974"/>
                    <a:pt x="2070" y="1775"/>
                    <a:pt x="2108" y="1248"/>
                  </a:cubicBezTo>
                  <a:cubicBezTo>
                    <a:pt x="2147" y="682"/>
                    <a:pt x="1890" y="354"/>
                    <a:pt x="1234" y="123"/>
                  </a:cubicBezTo>
                  <a:cubicBezTo>
                    <a:pt x="1164" y="91"/>
                    <a:pt x="1106" y="52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6765300" y="4018600"/>
              <a:ext cx="62375" cy="60500"/>
            </a:xfrm>
            <a:custGeom>
              <a:avLst/>
              <a:gdLst/>
              <a:ahLst/>
              <a:cxnLst/>
              <a:rect l="l" t="t" r="r" b="b"/>
              <a:pathLst>
                <a:path w="2495" h="2420" extrusionOk="0">
                  <a:moveTo>
                    <a:pt x="1207" y="1"/>
                  </a:moveTo>
                  <a:cubicBezTo>
                    <a:pt x="539" y="1"/>
                    <a:pt x="20" y="460"/>
                    <a:pt x="13" y="1100"/>
                  </a:cubicBezTo>
                  <a:cubicBezTo>
                    <a:pt x="0" y="1749"/>
                    <a:pt x="605" y="2379"/>
                    <a:pt x="1273" y="2418"/>
                  </a:cubicBezTo>
                  <a:cubicBezTo>
                    <a:pt x="1291" y="2419"/>
                    <a:pt x="1309" y="2419"/>
                    <a:pt x="1326" y="2419"/>
                  </a:cubicBezTo>
                  <a:cubicBezTo>
                    <a:pt x="1923" y="2419"/>
                    <a:pt x="2463" y="1898"/>
                    <a:pt x="2482" y="1280"/>
                  </a:cubicBezTo>
                  <a:cubicBezTo>
                    <a:pt x="2494" y="579"/>
                    <a:pt x="1929" y="7"/>
                    <a:pt x="1235" y="1"/>
                  </a:cubicBezTo>
                  <a:cubicBezTo>
                    <a:pt x="1225" y="1"/>
                    <a:pt x="1216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6702800" y="3910150"/>
              <a:ext cx="68950" cy="58025"/>
            </a:xfrm>
            <a:custGeom>
              <a:avLst/>
              <a:gdLst/>
              <a:ahLst/>
              <a:cxnLst/>
              <a:rect l="l" t="t" r="r" b="b"/>
              <a:pathLst>
                <a:path w="2758" h="2321" extrusionOk="0">
                  <a:moveTo>
                    <a:pt x="981" y="0"/>
                  </a:moveTo>
                  <a:cubicBezTo>
                    <a:pt x="976" y="0"/>
                    <a:pt x="970" y="0"/>
                    <a:pt x="964" y="0"/>
                  </a:cubicBezTo>
                  <a:cubicBezTo>
                    <a:pt x="424" y="0"/>
                    <a:pt x="0" y="457"/>
                    <a:pt x="39" y="997"/>
                  </a:cubicBezTo>
                  <a:cubicBezTo>
                    <a:pt x="77" y="1549"/>
                    <a:pt x="424" y="1922"/>
                    <a:pt x="913" y="2154"/>
                  </a:cubicBezTo>
                  <a:cubicBezTo>
                    <a:pt x="1136" y="2259"/>
                    <a:pt x="1361" y="2321"/>
                    <a:pt x="1582" y="2321"/>
                  </a:cubicBezTo>
                  <a:cubicBezTo>
                    <a:pt x="1821" y="2321"/>
                    <a:pt x="2056" y="2249"/>
                    <a:pt x="2282" y="2083"/>
                  </a:cubicBezTo>
                  <a:cubicBezTo>
                    <a:pt x="2603" y="1845"/>
                    <a:pt x="2758" y="1402"/>
                    <a:pt x="2635" y="1099"/>
                  </a:cubicBezTo>
                  <a:cubicBezTo>
                    <a:pt x="2426" y="597"/>
                    <a:pt x="1523" y="0"/>
                    <a:pt x="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6693150" y="4097550"/>
              <a:ext cx="49350" cy="43225"/>
            </a:xfrm>
            <a:custGeom>
              <a:avLst/>
              <a:gdLst/>
              <a:ahLst/>
              <a:cxnLst/>
              <a:rect l="l" t="t" r="r" b="b"/>
              <a:pathLst>
                <a:path w="1974" h="1729" extrusionOk="0">
                  <a:moveTo>
                    <a:pt x="715" y="1"/>
                  </a:moveTo>
                  <a:cubicBezTo>
                    <a:pt x="484" y="1"/>
                    <a:pt x="290" y="107"/>
                    <a:pt x="155" y="320"/>
                  </a:cubicBezTo>
                  <a:cubicBezTo>
                    <a:pt x="84" y="430"/>
                    <a:pt x="39" y="552"/>
                    <a:pt x="26" y="687"/>
                  </a:cubicBezTo>
                  <a:cubicBezTo>
                    <a:pt x="0" y="1239"/>
                    <a:pt x="438" y="1715"/>
                    <a:pt x="997" y="1728"/>
                  </a:cubicBezTo>
                  <a:cubicBezTo>
                    <a:pt x="1007" y="1728"/>
                    <a:pt x="1018" y="1728"/>
                    <a:pt x="1029" y="1728"/>
                  </a:cubicBezTo>
                  <a:cubicBezTo>
                    <a:pt x="1458" y="1728"/>
                    <a:pt x="1822" y="1475"/>
                    <a:pt x="1909" y="1111"/>
                  </a:cubicBezTo>
                  <a:cubicBezTo>
                    <a:pt x="1974" y="802"/>
                    <a:pt x="1595" y="301"/>
                    <a:pt x="1138" y="102"/>
                  </a:cubicBezTo>
                  <a:cubicBezTo>
                    <a:pt x="987" y="34"/>
                    <a:pt x="845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24"/>
          <p:cNvSpPr/>
          <p:nvPr/>
        </p:nvSpPr>
        <p:spPr>
          <a:xfrm rot="5622894">
            <a:off x="3416190" y="3686635"/>
            <a:ext cx="598771" cy="896152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5" name="Google Shape;615;p24"/>
          <p:cNvGrpSpPr/>
          <p:nvPr/>
        </p:nvGrpSpPr>
        <p:grpSpPr>
          <a:xfrm>
            <a:off x="5550058" y="939353"/>
            <a:ext cx="736297" cy="428212"/>
            <a:chOff x="7336943" y="4410641"/>
            <a:chExt cx="671927" cy="390811"/>
          </a:xfrm>
        </p:grpSpPr>
        <p:sp>
          <p:nvSpPr>
            <p:cNvPr id="616" name="Google Shape;616;p24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24"/>
          <p:cNvSpPr/>
          <p:nvPr/>
        </p:nvSpPr>
        <p:spPr>
          <a:xfrm>
            <a:off x="-8895" y="3351779"/>
            <a:ext cx="609773" cy="25807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4"/>
          <p:cNvSpPr/>
          <p:nvPr/>
        </p:nvSpPr>
        <p:spPr>
          <a:xfrm rot="10800000">
            <a:off x="8651336" y="-1"/>
            <a:ext cx="501559" cy="975176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4"/>
          <p:cNvSpPr/>
          <p:nvPr/>
        </p:nvSpPr>
        <p:spPr>
          <a:xfrm rot="5595089">
            <a:off x="1158175" y="748752"/>
            <a:ext cx="530574" cy="809411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4"/>
          <p:cNvSpPr/>
          <p:nvPr/>
        </p:nvSpPr>
        <p:spPr>
          <a:xfrm>
            <a:off x="7206975" y="4072200"/>
            <a:ext cx="812930" cy="222330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5"/>
          <p:cNvSpPr txBox="1">
            <a:spLocks noGrp="1"/>
          </p:cNvSpPr>
          <p:nvPr>
            <p:ph type="title"/>
          </p:nvPr>
        </p:nvSpPr>
        <p:spPr>
          <a:xfrm>
            <a:off x="1514825" y="3206551"/>
            <a:ext cx="69174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24" name="Google Shape;624;p25"/>
          <p:cNvSpPr txBox="1">
            <a:spLocks noGrp="1"/>
          </p:cNvSpPr>
          <p:nvPr>
            <p:ph type="subTitle" idx="1"/>
          </p:nvPr>
        </p:nvSpPr>
        <p:spPr>
          <a:xfrm>
            <a:off x="2807525" y="4212925"/>
            <a:ext cx="5624700" cy="3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25"/>
          <p:cNvSpPr/>
          <p:nvPr/>
        </p:nvSpPr>
        <p:spPr>
          <a:xfrm>
            <a:off x="8679157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5"/>
          <p:cNvSpPr/>
          <p:nvPr/>
        </p:nvSpPr>
        <p:spPr>
          <a:xfrm rot="6468945">
            <a:off x="1300252" y="4040911"/>
            <a:ext cx="598754" cy="896126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5"/>
          <p:cNvSpPr/>
          <p:nvPr/>
        </p:nvSpPr>
        <p:spPr>
          <a:xfrm>
            <a:off x="0" y="31243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8" name="Google Shape;628;p25"/>
          <p:cNvGrpSpPr/>
          <p:nvPr/>
        </p:nvGrpSpPr>
        <p:grpSpPr>
          <a:xfrm>
            <a:off x="7924600" y="1809088"/>
            <a:ext cx="895225" cy="596225"/>
            <a:chOff x="6168950" y="679775"/>
            <a:chExt cx="895225" cy="596225"/>
          </a:xfrm>
        </p:grpSpPr>
        <p:sp>
          <p:nvSpPr>
            <p:cNvPr id="629" name="Google Shape;629;p25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5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5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5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5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5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5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5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" name="Google Shape;637;p25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5"/>
          <p:cNvSpPr/>
          <p:nvPr/>
        </p:nvSpPr>
        <p:spPr>
          <a:xfrm>
            <a:off x="1380925" y="1065375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5"/>
          <p:cNvSpPr/>
          <p:nvPr/>
        </p:nvSpPr>
        <p:spPr>
          <a:xfrm>
            <a:off x="8541111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" name="Google Shape;640;p25"/>
          <p:cNvGrpSpPr/>
          <p:nvPr/>
        </p:nvGrpSpPr>
        <p:grpSpPr>
          <a:xfrm rot="1236532" flipH="1">
            <a:off x="1417299" y="2508359"/>
            <a:ext cx="1000930" cy="840687"/>
            <a:chOff x="1648650" y="1064850"/>
            <a:chExt cx="691625" cy="580900"/>
          </a:xfrm>
        </p:grpSpPr>
        <p:sp>
          <p:nvSpPr>
            <p:cNvPr id="641" name="Google Shape;641;p25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5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5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5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5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5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5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5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5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5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5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5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5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5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6"/>
          <p:cNvSpPr txBox="1">
            <a:spLocks noGrp="1"/>
          </p:cNvSpPr>
          <p:nvPr>
            <p:ph type="title"/>
          </p:nvPr>
        </p:nvSpPr>
        <p:spPr>
          <a:xfrm>
            <a:off x="6248225" y="2152525"/>
            <a:ext cx="2184000" cy="5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62" name="Google Shape;662;p26"/>
          <p:cNvSpPr txBox="1">
            <a:spLocks noGrp="1"/>
          </p:cNvSpPr>
          <p:nvPr>
            <p:ph type="subTitle" idx="1"/>
          </p:nvPr>
        </p:nvSpPr>
        <p:spPr>
          <a:xfrm>
            <a:off x="6248075" y="2734625"/>
            <a:ext cx="2184000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26"/>
          <p:cNvSpPr/>
          <p:nvPr/>
        </p:nvSpPr>
        <p:spPr>
          <a:xfrm rot="10800000" flipH="1">
            <a:off x="8679157" y="244962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6"/>
          <p:cNvSpPr/>
          <p:nvPr/>
        </p:nvSpPr>
        <p:spPr>
          <a:xfrm rot="4167171" flipH="1">
            <a:off x="6214981" y="1176642"/>
            <a:ext cx="598767" cy="896146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Google Shape;665;p26"/>
          <p:cNvGrpSpPr/>
          <p:nvPr/>
        </p:nvGrpSpPr>
        <p:grpSpPr>
          <a:xfrm rot="10800000" flipH="1">
            <a:off x="7363485" y="610765"/>
            <a:ext cx="793613" cy="461548"/>
            <a:chOff x="7336943" y="4410641"/>
            <a:chExt cx="671927" cy="390811"/>
          </a:xfrm>
        </p:grpSpPr>
        <p:sp>
          <p:nvSpPr>
            <p:cNvPr id="666" name="Google Shape;666;p26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Google Shape;668;p26"/>
          <p:cNvSpPr/>
          <p:nvPr/>
        </p:nvSpPr>
        <p:spPr>
          <a:xfrm rot="10800000">
            <a:off x="8553077" y="2877164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Google Shape;669;p26"/>
          <p:cNvGrpSpPr/>
          <p:nvPr/>
        </p:nvGrpSpPr>
        <p:grpSpPr>
          <a:xfrm rot="10800000" flipH="1">
            <a:off x="3596875" y="3130978"/>
            <a:ext cx="895225" cy="596225"/>
            <a:chOff x="6168950" y="679775"/>
            <a:chExt cx="895225" cy="596225"/>
          </a:xfrm>
        </p:grpSpPr>
        <p:sp>
          <p:nvSpPr>
            <p:cNvPr id="670" name="Google Shape;670;p26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6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6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6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" name="Google Shape;678;p26"/>
          <p:cNvSpPr/>
          <p:nvPr/>
        </p:nvSpPr>
        <p:spPr>
          <a:xfrm rot="10800000" flipH="1">
            <a:off x="-3679" y="-6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6"/>
          <p:cNvSpPr/>
          <p:nvPr/>
        </p:nvSpPr>
        <p:spPr>
          <a:xfrm rot="6418925" flipH="1">
            <a:off x="545186" y="4142697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6"/>
          <p:cNvSpPr/>
          <p:nvPr/>
        </p:nvSpPr>
        <p:spPr>
          <a:xfrm rot="10800000" flipH="1">
            <a:off x="3556000" y="1358427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6"/>
          <p:cNvSpPr/>
          <p:nvPr/>
        </p:nvSpPr>
        <p:spPr>
          <a:xfrm rot="10800000" flipH="1">
            <a:off x="8541111" y="434481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26"/>
          <p:cNvGrpSpPr/>
          <p:nvPr/>
        </p:nvGrpSpPr>
        <p:grpSpPr>
          <a:xfrm rot="9563468">
            <a:off x="5406274" y="3998520"/>
            <a:ext cx="1000930" cy="840687"/>
            <a:chOff x="1648650" y="1064850"/>
            <a:chExt cx="691625" cy="580900"/>
          </a:xfrm>
        </p:grpSpPr>
        <p:sp>
          <p:nvSpPr>
            <p:cNvPr id="683" name="Google Shape;683;p26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6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6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6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_1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7"/>
          <p:cNvSpPr txBox="1">
            <a:spLocks noGrp="1"/>
          </p:cNvSpPr>
          <p:nvPr>
            <p:ph type="title"/>
          </p:nvPr>
        </p:nvSpPr>
        <p:spPr>
          <a:xfrm>
            <a:off x="706225" y="2152525"/>
            <a:ext cx="2449500" cy="5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04" name="Google Shape;704;p27"/>
          <p:cNvSpPr txBox="1">
            <a:spLocks noGrp="1"/>
          </p:cNvSpPr>
          <p:nvPr>
            <p:ph type="subTitle" idx="1"/>
          </p:nvPr>
        </p:nvSpPr>
        <p:spPr>
          <a:xfrm>
            <a:off x="706225" y="2734625"/>
            <a:ext cx="2449500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27"/>
          <p:cNvSpPr/>
          <p:nvPr/>
        </p:nvSpPr>
        <p:spPr>
          <a:xfrm flipH="1">
            <a:off x="-6870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27"/>
          <p:cNvSpPr/>
          <p:nvPr/>
        </p:nvSpPr>
        <p:spPr>
          <a:xfrm rot="4484750" flipH="1">
            <a:off x="3334988" y="140432"/>
            <a:ext cx="598771" cy="896152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" name="Google Shape;707;p27"/>
          <p:cNvGrpSpPr/>
          <p:nvPr/>
        </p:nvGrpSpPr>
        <p:grpSpPr>
          <a:xfrm rot="10800000">
            <a:off x="1643672" y="4298053"/>
            <a:ext cx="793613" cy="461548"/>
            <a:chOff x="7336943" y="4410641"/>
            <a:chExt cx="671927" cy="390811"/>
          </a:xfrm>
        </p:grpSpPr>
        <p:sp>
          <p:nvSpPr>
            <p:cNvPr id="708" name="Google Shape;708;p27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27"/>
          <p:cNvSpPr/>
          <p:nvPr/>
        </p:nvSpPr>
        <p:spPr>
          <a:xfrm flipH="1">
            <a:off x="8551226" y="22294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27"/>
          <p:cNvGrpSpPr/>
          <p:nvPr/>
        </p:nvGrpSpPr>
        <p:grpSpPr>
          <a:xfrm flipH="1">
            <a:off x="1229819" y="1042413"/>
            <a:ext cx="895225" cy="596225"/>
            <a:chOff x="6168950" y="679775"/>
            <a:chExt cx="895225" cy="596225"/>
          </a:xfrm>
        </p:grpSpPr>
        <p:sp>
          <p:nvSpPr>
            <p:cNvPr id="712" name="Google Shape;712;p27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27"/>
          <p:cNvSpPr/>
          <p:nvPr/>
        </p:nvSpPr>
        <p:spPr>
          <a:xfrm flipH="1">
            <a:off x="8752293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7"/>
          <p:cNvSpPr/>
          <p:nvPr/>
        </p:nvSpPr>
        <p:spPr>
          <a:xfrm rot="-4381075" flipH="1">
            <a:off x="8144320" y="4251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7"/>
          <p:cNvSpPr/>
          <p:nvPr/>
        </p:nvSpPr>
        <p:spPr>
          <a:xfrm flipH="1">
            <a:off x="6160660" y="537200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7"/>
          <p:cNvSpPr/>
          <p:nvPr/>
        </p:nvSpPr>
        <p:spPr>
          <a:xfrm flipH="1">
            <a:off x="-6875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" name="Google Shape;724;p27"/>
          <p:cNvGrpSpPr/>
          <p:nvPr/>
        </p:nvGrpSpPr>
        <p:grpSpPr>
          <a:xfrm rot="-1236532">
            <a:off x="3271641" y="3892359"/>
            <a:ext cx="1000930" cy="840687"/>
            <a:chOff x="1648650" y="1064850"/>
            <a:chExt cx="691625" cy="580900"/>
          </a:xfrm>
        </p:grpSpPr>
        <p:sp>
          <p:nvSpPr>
            <p:cNvPr id="725" name="Google Shape;725;p27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7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_1_1_2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8"/>
          <p:cNvSpPr txBox="1">
            <a:spLocks noGrp="1"/>
          </p:cNvSpPr>
          <p:nvPr>
            <p:ph type="subTitle" idx="1"/>
          </p:nvPr>
        </p:nvSpPr>
        <p:spPr>
          <a:xfrm>
            <a:off x="711725" y="2508475"/>
            <a:ext cx="3860400" cy="12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28"/>
          <p:cNvSpPr txBox="1">
            <a:spLocks noGrp="1"/>
          </p:cNvSpPr>
          <p:nvPr>
            <p:ph type="title"/>
          </p:nvPr>
        </p:nvSpPr>
        <p:spPr>
          <a:xfrm>
            <a:off x="711725" y="1934125"/>
            <a:ext cx="38604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28"/>
          <p:cNvSpPr/>
          <p:nvPr/>
        </p:nvSpPr>
        <p:spPr>
          <a:xfrm rot="5400000">
            <a:off x="4004197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8"/>
          <p:cNvSpPr/>
          <p:nvPr/>
        </p:nvSpPr>
        <p:spPr>
          <a:xfrm>
            <a:off x="0" y="3347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9" name="Google Shape;749;p28"/>
          <p:cNvGrpSpPr/>
          <p:nvPr/>
        </p:nvGrpSpPr>
        <p:grpSpPr>
          <a:xfrm flipH="1">
            <a:off x="4476950" y="995038"/>
            <a:ext cx="895225" cy="596225"/>
            <a:chOff x="6168950" y="679775"/>
            <a:chExt cx="895225" cy="596225"/>
          </a:xfrm>
        </p:grpSpPr>
        <p:sp>
          <p:nvSpPr>
            <p:cNvPr id="750" name="Google Shape;750;p28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8" name="Google Shape;758;p28"/>
          <p:cNvSpPr/>
          <p:nvPr/>
        </p:nvSpPr>
        <p:spPr>
          <a:xfrm rot="10800000" flipH="1">
            <a:off x="6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8"/>
          <p:cNvSpPr/>
          <p:nvPr/>
        </p:nvSpPr>
        <p:spPr>
          <a:xfrm rot="8100000">
            <a:off x="7997583" y="84166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8"/>
          <p:cNvSpPr/>
          <p:nvPr/>
        </p:nvSpPr>
        <p:spPr>
          <a:xfrm rot="10800000" flipH="1">
            <a:off x="8541126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1" name="Google Shape;761;p28"/>
          <p:cNvGrpSpPr/>
          <p:nvPr/>
        </p:nvGrpSpPr>
        <p:grpSpPr>
          <a:xfrm flipH="1">
            <a:off x="1862073" y="768776"/>
            <a:ext cx="1000920" cy="840678"/>
            <a:chOff x="1648650" y="1064850"/>
            <a:chExt cx="691625" cy="580900"/>
          </a:xfrm>
        </p:grpSpPr>
        <p:sp>
          <p:nvSpPr>
            <p:cNvPr id="762" name="Google Shape;762;p28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8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28"/>
          <p:cNvGrpSpPr/>
          <p:nvPr/>
        </p:nvGrpSpPr>
        <p:grpSpPr>
          <a:xfrm rot="10800000" flipH="1">
            <a:off x="2051922" y="4039655"/>
            <a:ext cx="811083" cy="471748"/>
            <a:chOff x="7336943" y="4410641"/>
            <a:chExt cx="671927" cy="390811"/>
          </a:xfrm>
        </p:grpSpPr>
        <p:sp>
          <p:nvSpPr>
            <p:cNvPr id="782" name="Google Shape;782;p28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" name="Google Shape;784;p28"/>
          <p:cNvSpPr/>
          <p:nvPr/>
        </p:nvSpPr>
        <p:spPr>
          <a:xfrm rot="10800000">
            <a:off x="8553094" y="22334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29"/>
          <p:cNvSpPr txBox="1">
            <a:spLocks noGrp="1"/>
          </p:cNvSpPr>
          <p:nvPr>
            <p:ph type="title" hasCustomPrompt="1"/>
          </p:nvPr>
        </p:nvSpPr>
        <p:spPr>
          <a:xfrm>
            <a:off x="3411750" y="1899675"/>
            <a:ext cx="23205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87" name="Google Shape;787;p29"/>
          <p:cNvSpPr txBox="1">
            <a:spLocks noGrp="1"/>
          </p:cNvSpPr>
          <p:nvPr>
            <p:ph type="subTitle" idx="1"/>
          </p:nvPr>
        </p:nvSpPr>
        <p:spPr>
          <a:xfrm>
            <a:off x="3514194" y="2665399"/>
            <a:ext cx="21156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29"/>
          <p:cNvSpPr txBox="1">
            <a:spLocks noGrp="1"/>
          </p:cNvSpPr>
          <p:nvPr>
            <p:ph type="title" idx="2" hasCustomPrompt="1"/>
          </p:nvPr>
        </p:nvSpPr>
        <p:spPr>
          <a:xfrm>
            <a:off x="6076488" y="613488"/>
            <a:ext cx="23205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89" name="Google Shape;789;p29"/>
          <p:cNvSpPr txBox="1">
            <a:spLocks noGrp="1"/>
          </p:cNvSpPr>
          <p:nvPr>
            <p:ph type="subTitle" idx="3"/>
          </p:nvPr>
        </p:nvSpPr>
        <p:spPr>
          <a:xfrm>
            <a:off x="6178931" y="1379187"/>
            <a:ext cx="21156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0" name="Google Shape;790;p29"/>
          <p:cNvSpPr txBox="1">
            <a:spLocks noGrp="1"/>
          </p:cNvSpPr>
          <p:nvPr>
            <p:ph type="title" idx="4" hasCustomPrompt="1"/>
          </p:nvPr>
        </p:nvSpPr>
        <p:spPr>
          <a:xfrm>
            <a:off x="747013" y="3185862"/>
            <a:ext cx="23205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91" name="Google Shape;791;p29"/>
          <p:cNvSpPr txBox="1">
            <a:spLocks noGrp="1"/>
          </p:cNvSpPr>
          <p:nvPr>
            <p:ph type="subTitle" idx="5"/>
          </p:nvPr>
        </p:nvSpPr>
        <p:spPr>
          <a:xfrm>
            <a:off x="849456" y="3951612"/>
            <a:ext cx="21156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29"/>
          <p:cNvSpPr/>
          <p:nvPr/>
        </p:nvSpPr>
        <p:spPr>
          <a:xfrm>
            <a:off x="8686071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9"/>
          <p:cNvSpPr/>
          <p:nvPr/>
        </p:nvSpPr>
        <p:spPr>
          <a:xfrm rot="2161583">
            <a:off x="4531412" y="3617476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" name="Google Shape;794;p29"/>
          <p:cNvGrpSpPr/>
          <p:nvPr/>
        </p:nvGrpSpPr>
        <p:grpSpPr>
          <a:xfrm>
            <a:off x="4542835" y="986578"/>
            <a:ext cx="793613" cy="461548"/>
            <a:chOff x="7336943" y="4410641"/>
            <a:chExt cx="671927" cy="390811"/>
          </a:xfrm>
        </p:grpSpPr>
        <p:sp>
          <p:nvSpPr>
            <p:cNvPr id="795" name="Google Shape;795;p29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" name="Google Shape;797;p29"/>
          <p:cNvSpPr/>
          <p:nvPr/>
        </p:nvSpPr>
        <p:spPr>
          <a:xfrm>
            <a:off x="0" y="27648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29"/>
          <p:cNvGrpSpPr/>
          <p:nvPr/>
        </p:nvGrpSpPr>
        <p:grpSpPr>
          <a:xfrm>
            <a:off x="6652550" y="2713238"/>
            <a:ext cx="895225" cy="596225"/>
            <a:chOff x="6168950" y="679775"/>
            <a:chExt cx="895225" cy="596225"/>
          </a:xfrm>
        </p:grpSpPr>
        <p:sp>
          <p:nvSpPr>
            <p:cNvPr id="799" name="Google Shape;799;p29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9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9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9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9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9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9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29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9"/>
          <p:cNvSpPr/>
          <p:nvPr/>
        </p:nvSpPr>
        <p:spPr>
          <a:xfrm rot="4381075">
            <a:off x="697261" y="44452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9"/>
          <p:cNvSpPr/>
          <p:nvPr/>
        </p:nvSpPr>
        <p:spPr>
          <a:xfrm>
            <a:off x="7125875" y="4495475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9"/>
          <p:cNvSpPr/>
          <p:nvPr/>
        </p:nvSpPr>
        <p:spPr>
          <a:xfrm>
            <a:off x="8548024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1" name="Google Shape;811;p29"/>
          <p:cNvGrpSpPr/>
          <p:nvPr/>
        </p:nvGrpSpPr>
        <p:grpSpPr>
          <a:xfrm rot="1236532" flipH="1">
            <a:off x="1762949" y="1499034"/>
            <a:ext cx="1000930" cy="840687"/>
            <a:chOff x="1648650" y="1064850"/>
            <a:chExt cx="691625" cy="580900"/>
          </a:xfrm>
        </p:grpSpPr>
        <p:sp>
          <p:nvSpPr>
            <p:cNvPr id="812" name="Google Shape;812;p29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9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9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9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9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9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9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9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9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9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9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9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4_1"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30"/>
          <p:cNvSpPr txBox="1">
            <a:spLocks noGrp="1"/>
          </p:cNvSpPr>
          <p:nvPr>
            <p:ph type="title" hasCustomPrompt="1"/>
          </p:nvPr>
        </p:nvSpPr>
        <p:spPr>
          <a:xfrm>
            <a:off x="2741000" y="2687250"/>
            <a:ext cx="1804500" cy="4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33" name="Google Shape;833;p30"/>
          <p:cNvSpPr txBox="1">
            <a:spLocks noGrp="1"/>
          </p:cNvSpPr>
          <p:nvPr>
            <p:ph type="subTitle" idx="1"/>
          </p:nvPr>
        </p:nvSpPr>
        <p:spPr>
          <a:xfrm>
            <a:off x="2743000" y="3517437"/>
            <a:ext cx="1801500" cy="57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30"/>
          <p:cNvSpPr txBox="1">
            <a:spLocks noGrp="1"/>
          </p:cNvSpPr>
          <p:nvPr>
            <p:ph type="title" idx="2" hasCustomPrompt="1"/>
          </p:nvPr>
        </p:nvSpPr>
        <p:spPr>
          <a:xfrm>
            <a:off x="4600000" y="2687250"/>
            <a:ext cx="1804500" cy="4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35" name="Google Shape;835;p30"/>
          <p:cNvSpPr txBox="1">
            <a:spLocks noGrp="1"/>
          </p:cNvSpPr>
          <p:nvPr>
            <p:ph type="subTitle" idx="3"/>
          </p:nvPr>
        </p:nvSpPr>
        <p:spPr>
          <a:xfrm>
            <a:off x="4601000" y="3517426"/>
            <a:ext cx="1801500" cy="57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30"/>
          <p:cNvSpPr txBox="1">
            <a:spLocks noGrp="1"/>
          </p:cNvSpPr>
          <p:nvPr>
            <p:ph type="title" idx="4" hasCustomPrompt="1"/>
          </p:nvPr>
        </p:nvSpPr>
        <p:spPr>
          <a:xfrm>
            <a:off x="882000" y="2687225"/>
            <a:ext cx="1804500" cy="4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37" name="Google Shape;837;p30"/>
          <p:cNvSpPr txBox="1">
            <a:spLocks noGrp="1"/>
          </p:cNvSpPr>
          <p:nvPr>
            <p:ph type="subTitle" idx="5"/>
          </p:nvPr>
        </p:nvSpPr>
        <p:spPr>
          <a:xfrm>
            <a:off x="882000" y="3517450"/>
            <a:ext cx="1804500" cy="57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30"/>
          <p:cNvSpPr txBox="1">
            <a:spLocks noGrp="1"/>
          </p:cNvSpPr>
          <p:nvPr>
            <p:ph type="title" idx="6" hasCustomPrompt="1"/>
          </p:nvPr>
        </p:nvSpPr>
        <p:spPr>
          <a:xfrm>
            <a:off x="6459000" y="2687250"/>
            <a:ext cx="1801500" cy="4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39" name="Google Shape;839;p30"/>
          <p:cNvSpPr txBox="1">
            <a:spLocks noGrp="1"/>
          </p:cNvSpPr>
          <p:nvPr>
            <p:ph type="subTitle" idx="7"/>
          </p:nvPr>
        </p:nvSpPr>
        <p:spPr>
          <a:xfrm>
            <a:off x="6459000" y="3517426"/>
            <a:ext cx="1801500" cy="57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30"/>
          <p:cNvSpPr txBox="1">
            <a:spLocks noGrp="1"/>
          </p:cNvSpPr>
          <p:nvPr>
            <p:ph type="title" idx="8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30"/>
          <p:cNvSpPr txBox="1">
            <a:spLocks noGrp="1"/>
          </p:cNvSpPr>
          <p:nvPr>
            <p:ph type="title" idx="9"/>
          </p:nvPr>
        </p:nvSpPr>
        <p:spPr>
          <a:xfrm>
            <a:off x="882000" y="3186150"/>
            <a:ext cx="1804500" cy="33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42" name="Google Shape;842;p30"/>
          <p:cNvSpPr txBox="1">
            <a:spLocks noGrp="1"/>
          </p:cNvSpPr>
          <p:nvPr>
            <p:ph type="title" idx="13"/>
          </p:nvPr>
        </p:nvSpPr>
        <p:spPr>
          <a:xfrm>
            <a:off x="2740500" y="3186150"/>
            <a:ext cx="1804500" cy="33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43" name="Google Shape;843;p30"/>
          <p:cNvSpPr txBox="1">
            <a:spLocks noGrp="1"/>
          </p:cNvSpPr>
          <p:nvPr>
            <p:ph type="title" idx="14"/>
          </p:nvPr>
        </p:nvSpPr>
        <p:spPr>
          <a:xfrm>
            <a:off x="4599000" y="3186150"/>
            <a:ext cx="1804500" cy="33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44" name="Google Shape;844;p30"/>
          <p:cNvSpPr txBox="1">
            <a:spLocks noGrp="1"/>
          </p:cNvSpPr>
          <p:nvPr>
            <p:ph type="title" idx="15"/>
          </p:nvPr>
        </p:nvSpPr>
        <p:spPr>
          <a:xfrm>
            <a:off x="6457500" y="3186150"/>
            <a:ext cx="1804500" cy="33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45" name="Google Shape;845;p30"/>
          <p:cNvSpPr/>
          <p:nvPr/>
        </p:nvSpPr>
        <p:spPr>
          <a:xfrm rot="5400000">
            <a:off x="2251597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0"/>
          <p:cNvSpPr/>
          <p:nvPr/>
        </p:nvSpPr>
        <p:spPr>
          <a:xfrm>
            <a:off x="0" y="4109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7" name="Google Shape;847;p30"/>
          <p:cNvGrpSpPr/>
          <p:nvPr/>
        </p:nvGrpSpPr>
        <p:grpSpPr>
          <a:xfrm flipH="1">
            <a:off x="6360925" y="4368313"/>
            <a:ext cx="895225" cy="596225"/>
            <a:chOff x="6168950" y="679775"/>
            <a:chExt cx="895225" cy="596225"/>
          </a:xfrm>
        </p:grpSpPr>
        <p:sp>
          <p:nvSpPr>
            <p:cNvPr id="848" name="Google Shape;848;p30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6" name="Google Shape;856;p30"/>
          <p:cNvSpPr/>
          <p:nvPr/>
        </p:nvSpPr>
        <p:spPr>
          <a:xfrm rot="10800000" flipH="1">
            <a:off x="6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0"/>
          <p:cNvSpPr/>
          <p:nvPr/>
        </p:nvSpPr>
        <p:spPr>
          <a:xfrm rot="10800000" flipH="1">
            <a:off x="8554952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8" name="Google Shape;858;p30"/>
          <p:cNvGrpSpPr/>
          <p:nvPr/>
        </p:nvGrpSpPr>
        <p:grpSpPr>
          <a:xfrm rot="10800000" flipH="1">
            <a:off x="3871121" y="4462586"/>
            <a:ext cx="700887" cy="407694"/>
            <a:chOff x="7336943" y="4410641"/>
            <a:chExt cx="671927" cy="390811"/>
          </a:xfrm>
        </p:grpSpPr>
        <p:sp>
          <p:nvSpPr>
            <p:cNvPr id="859" name="Google Shape;859;p30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Google Shape;861;p30"/>
          <p:cNvSpPr/>
          <p:nvPr/>
        </p:nvSpPr>
        <p:spPr>
          <a:xfrm rot="10800000">
            <a:off x="8566921" y="23096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711725" y="535447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711725" y="1121135"/>
            <a:ext cx="77205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7" name="Google Shape;97;p4"/>
          <p:cNvSpPr/>
          <p:nvPr/>
        </p:nvSpPr>
        <p:spPr>
          <a:xfrm>
            <a:off x="6324473" y="4320228"/>
            <a:ext cx="812921" cy="222239"/>
          </a:xfrm>
          <a:custGeom>
            <a:avLst/>
            <a:gdLst/>
            <a:ahLst/>
            <a:cxnLst/>
            <a:rect l="l" t="t" r="r" b="b"/>
            <a:pathLst>
              <a:path w="14560" h="3981" extrusionOk="0">
                <a:moveTo>
                  <a:pt x="13978" y="0"/>
                </a:moveTo>
                <a:cubicBezTo>
                  <a:pt x="13908" y="0"/>
                  <a:pt x="13829" y="7"/>
                  <a:pt x="13743" y="20"/>
                </a:cubicBezTo>
                <a:cubicBezTo>
                  <a:pt x="13345" y="84"/>
                  <a:pt x="13120" y="322"/>
                  <a:pt x="13126" y="727"/>
                </a:cubicBezTo>
                <a:cubicBezTo>
                  <a:pt x="13132" y="1177"/>
                  <a:pt x="13023" y="1633"/>
                  <a:pt x="12817" y="2038"/>
                </a:cubicBezTo>
                <a:cubicBezTo>
                  <a:pt x="12652" y="2372"/>
                  <a:pt x="12519" y="2523"/>
                  <a:pt x="12327" y="2523"/>
                </a:cubicBezTo>
                <a:cubicBezTo>
                  <a:pt x="12197" y="2523"/>
                  <a:pt x="12040" y="2454"/>
                  <a:pt x="11828" y="2327"/>
                </a:cubicBezTo>
                <a:cubicBezTo>
                  <a:pt x="11256" y="1993"/>
                  <a:pt x="10921" y="1440"/>
                  <a:pt x="10523" y="945"/>
                </a:cubicBezTo>
                <a:cubicBezTo>
                  <a:pt x="10285" y="653"/>
                  <a:pt x="9985" y="511"/>
                  <a:pt x="9696" y="511"/>
                </a:cubicBezTo>
                <a:cubicBezTo>
                  <a:pt x="9330" y="511"/>
                  <a:pt x="8981" y="739"/>
                  <a:pt x="8794" y="1177"/>
                </a:cubicBezTo>
                <a:cubicBezTo>
                  <a:pt x="8710" y="1370"/>
                  <a:pt x="8665" y="1588"/>
                  <a:pt x="8595" y="1787"/>
                </a:cubicBezTo>
                <a:cubicBezTo>
                  <a:pt x="8427" y="2220"/>
                  <a:pt x="8252" y="2426"/>
                  <a:pt x="8019" y="2426"/>
                </a:cubicBezTo>
                <a:cubicBezTo>
                  <a:pt x="7841" y="2426"/>
                  <a:pt x="7628" y="2305"/>
                  <a:pt x="7360" y="2070"/>
                </a:cubicBezTo>
                <a:cubicBezTo>
                  <a:pt x="6936" y="1691"/>
                  <a:pt x="6666" y="1196"/>
                  <a:pt x="6268" y="798"/>
                </a:cubicBezTo>
                <a:cubicBezTo>
                  <a:pt x="5933" y="466"/>
                  <a:pt x="5624" y="299"/>
                  <a:pt x="5316" y="299"/>
                </a:cubicBezTo>
                <a:cubicBezTo>
                  <a:pt x="5020" y="299"/>
                  <a:pt x="4725" y="454"/>
                  <a:pt x="4410" y="765"/>
                </a:cubicBezTo>
                <a:cubicBezTo>
                  <a:pt x="4031" y="1138"/>
                  <a:pt x="3658" y="1524"/>
                  <a:pt x="3273" y="1897"/>
                </a:cubicBezTo>
                <a:cubicBezTo>
                  <a:pt x="3017" y="2146"/>
                  <a:pt x="2839" y="2270"/>
                  <a:pt x="2662" y="2270"/>
                </a:cubicBezTo>
                <a:cubicBezTo>
                  <a:pt x="2474" y="2270"/>
                  <a:pt x="2288" y="2130"/>
                  <a:pt x="2013" y="1852"/>
                </a:cubicBezTo>
                <a:cubicBezTo>
                  <a:pt x="1846" y="1685"/>
                  <a:pt x="1704" y="1485"/>
                  <a:pt x="1601" y="1267"/>
                </a:cubicBezTo>
                <a:cubicBezTo>
                  <a:pt x="1518" y="1068"/>
                  <a:pt x="1389" y="894"/>
                  <a:pt x="1235" y="753"/>
                </a:cubicBezTo>
                <a:cubicBezTo>
                  <a:pt x="1056" y="586"/>
                  <a:pt x="809" y="486"/>
                  <a:pt x="599" y="486"/>
                </a:cubicBezTo>
                <a:cubicBezTo>
                  <a:pt x="477" y="486"/>
                  <a:pt x="368" y="519"/>
                  <a:pt x="290" y="592"/>
                </a:cubicBezTo>
                <a:cubicBezTo>
                  <a:pt x="1" y="843"/>
                  <a:pt x="65" y="1164"/>
                  <a:pt x="200" y="1472"/>
                </a:cubicBezTo>
                <a:cubicBezTo>
                  <a:pt x="271" y="1614"/>
                  <a:pt x="354" y="1755"/>
                  <a:pt x="451" y="1877"/>
                </a:cubicBezTo>
                <a:cubicBezTo>
                  <a:pt x="605" y="2096"/>
                  <a:pt x="804" y="2289"/>
                  <a:pt x="920" y="2527"/>
                </a:cubicBezTo>
                <a:cubicBezTo>
                  <a:pt x="1268" y="3265"/>
                  <a:pt x="1912" y="3567"/>
                  <a:pt x="2568" y="3567"/>
                </a:cubicBezTo>
                <a:cubicBezTo>
                  <a:pt x="3112" y="3567"/>
                  <a:pt x="3664" y="3359"/>
                  <a:pt x="4063" y="3021"/>
                </a:cubicBezTo>
                <a:cubicBezTo>
                  <a:pt x="4346" y="2784"/>
                  <a:pt x="4642" y="2552"/>
                  <a:pt x="4931" y="2321"/>
                </a:cubicBezTo>
                <a:cubicBezTo>
                  <a:pt x="5108" y="2178"/>
                  <a:pt x="5231" y="2101"/>
                  <a:pt x="5340" y="2101"/>
                </a:cubicBezTo>
                <a:cubicBezTo>
                  <a:pt x="5461" y="2101"/>
                  <a:pt x="5564" y="2195"/>
                  <a:pt x="5702" y="2398"/>
                </a:cubicBezTo>
                <a:cubicBezTo>
                  <a:pt x="6062" y="2938"/>
                  <a:pt x="6557" y="3369"/>
                  <a:pt x="7129" y="3664"/>
                </a:cubicBezTo>
                <a:cubicBezTo>
                  <a:pt x="7551" y="3871"/>
                  <a:pt x="7900" y="3981"/>
                  <a:pt x="8212" y="3981"/>
                </a:cubicBezTo>
                <a:cubicBezTo>
                  <a:pt x="8626" y="3981"/>
                  <a:pt x="8976" y="3787"/>
                  <a:pt x="9347" y="3369"/>
                </a:cubicBezTo>
                <a:cubicBezTo>
                  <a:pt x="9694" y="2977"/>
                  <a:pt x="9859" y="2793"/>
                  <a:pt x="10051" y="2793"/>
                </a:cubicBezTo>
                <a:cubicBezTo>
                  <a:pt x="10221" y="2793"/>
                  <a:pt x="10413" y="2939"/>
                  <a:pt x="10773" y="3214"/>
                </a:cubicBezTo>
                <a:cubicBezTo>
                  <a:pt x="10831" y="3259"/>
                  <a:pt x="10883" y="3324"/>
                  <a:pt x="10947" y="3375"/>
                </a:cubicBezTo>
                <a:cubicBezTo>
                  <a:pt x="11363" y="3691"/>
                  <a:pt x="11845" y="3837"/>
                  <a:pt x="12311" y="3837"/>
                </a:cubicBezTo>
                <a:cubicBezTo>
                  <a:pt x="13049" y="3837"/>
                  <a:pt x="13749" y="3472"/>
                  <a:pt x="14084" y="2842"/>
                </a:cubicBezTo>
                <a:cubicBezTo>
                  <a:pt x="14354" y="2327"/>
                  <a:pt x="14514" y="1762"/>
                  <a:pt x="14559" y="1183"/>
                </a:cubicBezTo>
                <a:cubicBezTo>
                  <a:pt x="14559" y="907"/>
                  <a:pt x="14559" y="798"/>
                  <a:pt x="14553" y="695"/>
                </a:cubicBezTo>
                <a:cubicBezTo>
                  <a:pt x="14531" y="205"/>
                  <a:pt x="14371" y="0"/>
                  <a:pt x="139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"/>
          <p:cNvSpPr/>
          <p:nvPr/>
        </p:nvSpPr>
        <p:spPr>
          <a:xfrm rot="10800000">
            <a:off x="8566818" y="1144551"/>
            <a:ext cx="584067" cy="247199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"/>
          <p:cNvSpPr/>
          <p:nvPr/>
        </p:nvSpPr>
        <p:spPr>
          <a:xfrm flipH="1">
            <a:off x="8759249" y="4382054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-6876" y="3551223"/>
            <a:ext cx="584067" cy="247199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5"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1"/>
          <p:cNvSpPr txBox="1">
            <a:spLocks noGrp="1"/>
          </p:cNvSpPr>
          <p:nvPr>
            <p:ph type="title"/>
          </p:nvPr>
        </p:nvSpPr>
        <p:spPr>
          <a:xfrm>
            <a:off x="711725" y="535448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4" name="Google Shape;864;p31"/>
          <p:cNvSpPr/>
          <p:nvPr/>
        </p:nvSpPr>
        <p:spPr>
          <a:xfrm rot="-5400000">
            <a:off x="5032505" y="-401170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1"/>
          <p:cNvSpPr/>
          <p:nvPr/>
        </p:nvSpPr>
        <p:spPr>
          <a:xfrm>
            <a:off x="0" y="4490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1"/>
          <p:cNvSpPr/>
          <p:nvPr/>
        </p:nvSpPr>
        <p:spPr>
          <a:xfrm rot="10800000" flipH="1">
            <a:off x="6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1"/>
          <p:cNvSpPr/>
          <p:nvPr/>
        </p:nvSpPr>
        <p:spPr>
          <a:xfrm rot="2946381">
            <a:off x="261258" y="2266078"/>
            <a:ext cx="646792" cy="986705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1"/>
          <p:cNvSpPr/>
          <p:nvPr/>
        </p:nvSpPr>
        <p:spPr>
          <a:xfrm rot="10800000" flipH="1">
            <a:off x="8554952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1"/>
          <p:cNvSpPr/>
          <p:nvPr/>
        </p:nvSpPr>
        <p:spPr>
          <a:xfrm rot="10800000">
            <a:off x="8566921" y="20810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2"/>
          <p:cNvSpPr txBox="1">
            <a:spLocks noGrp="1"/>
          </p:cNvSpPr>
          <p:nvPr>
            <p:ph type="title"/>
          </p:nvPr>
        </p:nvSpPr>
        <p:spPr>
          <a:xfrm>
            <a:off x="711725" y="535449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2" name="Google Shape;872;p32"/>
          <p:cNvSpPr/>
          <p:nvPr/>
        </p:nvSpPr>
        <p:spPr>
          <a:xfrm rot="10800000" flipH="1">
            <a:off x="0" y="3038016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2"/>
          <p:cNvSpPr/>
          <p:nvPr/>
        </p:nvSpPr>
        <p:spPr>
          <a:xfrm>
            <a:off x="6" y="438161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2"/>
          <p:cNvSpPr/>
          <p:nvPr/>
        </p:nvSpPr>
        <p:spPr>
          <a:xfrm rot="559262" flipH="1">
            <a:off x="8193206" y="3556781"/>
            <a:ext cx="478037" cy="729263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2"/>
          <p:cNvSpPr/>
          <p:nvPr/>
        </p:nvSpPr>
        <p:spPr>
          <a:xfrm>
            <a:off x="8541126" y="-3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6" name="Google Shape;876;p32"/>
          <p:cNvGrpSpPr/>
          <p:nvPr/>
        </p:nvGrpSpPr>
        <p:grpSpPr>
          <a:xfrm rot="10800000" flipH="1">
            <a:off x="1644157" y="1417645"/>
            <a:ext cx="812897" cy="472803"/>
            <a:chOff x="7336943" y="4410641"/>
            <a:chExt cx="671927" cy="390811"/>
          </a:xfrm>
        </p:grpSpPr>
        <p:sp>
          <p:nvSpPr>
            <p:cNvPr id="877" name="Google Shape;877;p32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9" name="Google Shape;879;p32"/>
          <p:cNvSpPr/>
          <p:nvPr/>
        </p:nvSpPr>
        <p:spPr>
          <a:xfrm flipH="1">
            <a:off x="8553094" y="1597143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_1_1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3"/>
          <p:cNvSpPr txBox="1">
            <a:spLocks noGrp="1"/>
          </p:cNvSpPr>
          <p:nvPr>
            <p:ph type="title"/>
          </p:nvPr>
        </p:nvSpPr>
        <p:spPr>
          <a:xfrm>
            <a:off x="711725" y="540948"/>
            <a:ext cx="7720500" cy="4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33"/>
          <p:cNvSpPr/>
          <p:nvPr/>
        </p:nvSpPr>
        <p:spPr>
          <a:xfrm>
            <a:off x="8679157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3"/>
          <p:cNvSpPr/>
          <p:nvPr/>
        </p:nvSpPr>
        <p:spPr>
          <a:xfrm rot="6458845">
            <a:off x="1584846" y="3977729"/>
            <a:ext cx="598757" cy="896132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4" name="Google Shape;884;p33"/>
          <p:cNvGrpSpPr/>
          <p:nvPr/>
        </p:nvGrpSpPr>
        <p:grpSpPr>
          <a:xfrm rot="10800000" flipH="1">
            <a:off x="7550135" y="4295203"/>
            <a:ext cx="793613" cy="461548"/>
            <a:chOff x="7336943" y="4410641"/>
            <a:chExt cx="671927" cy="390811"/>
          </a:xfrm>
        </p:grpSpPr>
        <p:sp>
          <p:nvSpPr>
            <p:cNvPr id="885" name="Google Shape;885;p33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33"/>
          <p:cNvSpPr/>
          <p:nvPr/>
        </p:nvSpPr>
        <p:spPr>
          <a:xfrm>
            <a:off x="-6875" y="32962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" name="Google Shape;888;p33"/>
          <p:cNvGrpSpPr/>
          <p:nvPr/>
        </p:nvGrpSpPr>
        <p:grpSpPr>
          <a:xfrm>
            <a:off x="264113" y="1241913"/>
            <a:ext cx="895225" cy="596225"/>
            <a:chOff x="6168950" y="679775"/>
            <a:chExt cx="895225" cy="596225"/>
          </a:xfrm>
        </p:grpSpPr>
        <p:sp>
          <p:nvSpPr>
            <p:cNvPr id="889" name="Google Shape;889;p33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897;p33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3"/>
          <p:cNvSpPr/>
          <p:nvPr/>
        </p:nvSpPr>
        <p:spPr>
          <a:xfrm>
            <a:off x="8541111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7"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4"/>
          <p:cNvSpPr txBox="1">
            <a:spLocks noGrp="1"/>
          </p:cNvSpPr>
          <p:nvPr>
            <p:ph type="title"/>
          </p:nvPr>
        </p:nvSpPr>
        <p:spPr>
          <a:xfrm>
            <a:off x="711725" y="539498"/>
            <a:ext cx="77205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34"/>
          <p:cNvSpPr/>
          <p:nvPr/>
        </p:nvSpPr>
        <p:spPr>
          <a:xfrm>
            <a:off x="8686071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4"/>
          <p:cNvSpPr/>
          <p:nvPr/>
        </p:nvSpPr>
        <p:spPr>
          <a:xfrm rot="2161583">
            <a:off x="6415487" y="4053926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3" name="Google Shape;903;p34"/>
          <p:cNvGrpSpPr/>
          <p:nvPr/>
        </p:nvGrpSpPr>
        <p:grpSpPr>
          <a:xfrm rot="10800000" flipH="1">
            <a:off x="1198960" y="4208178"/>
            <a:ext cx="793613" cy="461548"/>
            <a:chOff x="7336943" y="4410641"/>
            <a:chExt cx="671927" cy="390811"/>
          </a:xfrm>
        </p:grpSpPr>
        <p:sp>
          <p:nvSpPr>
            <p:cNvPr id="904" name="Google Shape;904;p34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6" name="Google Shape;906;p34"/>
          <p:cNvSpPr/>
          <p:nvPr/>
        </p:nvSpPr>
        <p:spPr>
          <a:xfrm>
            <a:off x="-6875" y="32200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7" name="Google Shape;907;p34"/>
          <p:cNvGrpSpPr/>
          <p:nvPr/>
        </p:nvGrpSpPr>
        <p:grpSpPr>
          <a:xfrm>
            <a:off x="7337775" y="1919688"/>
            <a:ext cx="895225" cy="596225"/>
            <a:chOff x="6168950" y="679775"/>
            <a:chExt cx="895225" cy="596225"/>
          </a:xfrm>
        </p:grpSpPr>
        <p:sp>
          <p:nvSpPr>
            <p:cNvPr id="908" name="Google Shape;908;p34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6" name="Google Shape;916;p34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4"/>
          <p:cNvSpPr/>
          <p:nvPr/>
        </p:nvSpPr>
        <p:spPr>
          <a:xfrm rot="10800000" flipH="1">
            <a:off x="7388600" y="3500300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4"/>
          <p:cNvSpPr/>
          <p:nvPr/>
        </p:nvSpPr>
        <p:spPr>
          <a:xfrm>
            <a:off x="8548024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9" name="Google Shape;919;p34"/>
          <p:cNvGrpSpPr/>
          <p:nvPr/>
        </p:nvGrpSpPr>
        <p:grpSpPr>
          <a:xfrm rot="1236532" flipH="1">
            <a:off x="1095299" y="1976472"/>
            <a:ext cx="1000930" cy="840687"/>
            <a:chOff x="1648650" y="1064850"/>
            <a:chExt cx="691625" cy="580900"/>
          </a:xfrm>
        </p:grpSpPr>
        <p:sp>
          <p:nvSpPr>
            <p:cNvPr id="920" name="Google Shape;920;p34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7_1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5"/>
          <p:cNvSpPr txBox="1">
            <a:spLocks noGrp="1"/>
          </p:cNvSpPr>
          <p:nvPr>
            <p:ph type="title"/>
          </p:nvPr>
        </p:nvSpPr>
        <p:spPr>
          <a:xfrm>
            <a:off x="711725" y="535452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35"/>
          <p:cNvSpPr/>
          <p:nvPr/>
        </p:nvSpPr>
        <p:spPr>
          <a:xfrm rot="6824275">
            <a:off x="3465181" y="4117687"/>
            <a:ext cx="575632" cy="86152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5"/>
          <p:cNvSpPr/>
          <p:nvPr/>
        </p:nvSpPr>
        <p:spPr>
          <a:xfrm>
            <a:off x="0" y="27648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5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5"/>
          <p:cNvSpPr/>
          <p:nvPr/>
        </p:nvSpPr>
        <p:spPr>
          <a:xfrm rot="4381075">
            <a:off x="446448" y="1108550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5"/>
          <p:cNvSpPr/>
          <p:nvPr/>
        </p:nvSpPr>
        <p:spPr>
          <a:xfrm>
            <a:off x="6720975" y="4479175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5"/>
          <p:cNvSpPr/>
          <p:nvPr/>
        </p:nvSpPr>
        <p:spPr>
          <a:xfrm>
            <a:off x="8548024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7_1_1"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36"/>
          <p:cNvSpPr txBox="1">
            <a:spLocks noGrp="1"/>
          </p:cNvSpPr>
          <p:nvPr>
            <p:ph type="title"/>
          </p:nvPr>
        </p:nvSpPr>
        <p:spPr>
          <a:xfrm>
            <a:off x="711725" y="535448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36"/>
          <p:cNvSpPr/>
          <p:nvPr/>
        </p:nvSpPr>
        <p:spPr>
          <a:xfrm rot="-5400000" flipH="1">
            <a:off x="6441407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6"/>
          <p:cNvSpPr/>
          <p:nvPr/>
        </p:nvSpPr>
        <p:spPr>
          <a:xfrm flipH="1">
            <a:off x="8566931" y="3230975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1" name="Google Shape;951;p36"/>
          <p:cNvGrpSpPr/>
          <p:nvPr/>
        </p:nvGrpSpPr>
        <p:grpSpPr>
          <a:xfrm>
            <a:off x="3834011" y="4259713"/>
            <a:ext cx="895225" cy="596225"/>
            <a:chOff x="6168950" y="679775"/>
            <a:chExt cx="895225" cy="596225"/>
          </a:xfrm>
        </p:grpSpPr>
        <p:sp>
          <p:nvSpPr>
            <p:cNvPr id="952" name="Google Shape;952;p36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6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6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6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6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6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6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6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0" name="Google Shape;960;p36"/>
          <p:cNvSpPr/>
          <p:nvPr/>
        </p:nvSpPr>
        <p:spPr>
          <a:xfrm rot="10800000">
            <a:off x="8762307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6"/>
          <p:cNvSpPr/>
          <p:nvPr/>
        </p:nvSpPr>
        <p:spPr>
          <a:xfrm rot="10800000">
            <a:off x="-13827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2" name="Google Shape;962;p36"/>
          <p:cNvGrpSpPr/>
          <p:nvPr/>
        </p:nvGrpSpPr>
        <p:grpSpPr>
          <a:xfrm rot="10800000">
            <a:off x="1336032" y="1498045"/>
            <a:ext cx="812897" cy="472803"/>
            <a:chOff x="7336943" y="4410641"/>
            <a:chExt cx="671927" cy="390811"/>
          </a:xfrm>
        </p:grpSpPr>
        <p:sp>
          <p:nvSpPr>
            <p:cNvPr id="963" name="Google Shape;963;p36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5" name="Google Shape;965;p36"/>
          <p:cNvSpPr/>
          <p:nvPr/>
        </p:nvSpPr>
        <p:spPr>
          <a:xfrm rot="10800000" flipH="1">
            <a:off x="-13805" y="11666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7_1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7"/>
          <p:cNvSpPr txBox="1">
            <a:spLocks noGrp="1"/>
          </p:cNvSpPr>
          <p:nvPr>
            <p:ph type="title"/>
          </p:nvPr>
        </p:nvSpPr>
        <p:spPr>
          <a:xfrm>
            <a:off x="711725" y="535449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37"/>
          <p:cNvSpPr/>
          <p:nvPr/>
        </p:nvSpPr>
        <p:spPr>
          <a:xfrm rot="-5400000" flipH="1">
            <a:off x="7736807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7"/>
          <p:cNvSpPr/>
          <p:nvPr/>
        </p:nvSpPr>
        <p:spPr>
          <a:xfrm flipH="1">
            <a:off x="8663285" y="39575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0" name="Google Shape;970;p37"/>
          <p:cNvGrpSpPr/>
          <p:nvPr/>
        </p:nvGrpSpPr>
        <p:grpSpPr>
          <a:xfrm>
            <a:off x="503336" y="1373825"/>
            <a:ext cx="895225" cy="596225"/>
            <a:chOff x="6168950" y="679775"/>
            <a:chExt cx="895225" cy="596225"/>
          </a:xfrm>
        </p:grpSpPr>
        <p:sp>
          <p:nvSpPr>
            <p:cNvPr id="971" name="Google Shape;971;p37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9" name="Google Shape;979;p37"/>
          <p:cNvSpPr/>
          <p:nvPr/>
        </p:nvSpPr>
        <p:spPr>
          <a:xfrm rot="10800000">
            <a:off x="8769325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7"/>
          <p:cNvSpPr/>
          <p:nvPr/>
        </p:nvSpPr>
        <p:spPr>
          <a:xfrm rot="-8100164" flipH="1">
            <a:off x="2821097" y="1156731"/>
            <a:ext cx="552343" cy="842620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7"/>
          <p:cNvSpPr/>
          <p:nvPr/>
        </p:nvSpPr>
        <p:spPr>
          <a:xfrm rot="10800000">
            <a:off x="0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2" name="Google Shape;982;p37"/>
          <p:cNvGrpSpPr/>
          <p:nvPr/>
        </p:nvGrpSpPr>
        <p:grpSpPr>
          <a:xfrm>
            <a:off x="7731593" y="982976"/>
            <a:ext cx="1000920" cy="840678"/>
            <a:chOff x="1648650" y="1064850"/>
            <a:chExt cx="691625" cy="580900"/>
          </a:xfrm>
        </p:grpSpPr>
        <p:sp>
          <p:nvSpPr>
            <p:cNvPr id="983" name="Google Shape;983;p37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7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37"/>
          <p:cNvGrpSpPr/>
          <p:nvPr/>
        </p:nvGrpSpPr>
        <p:grpSpPr>
          <a:xfrm rot="10800000">
            <a:off x="4451357" y="4367595"/>
            <a:ext cx="812897" cy="472803"/>
            <a:chOff x="6959029" y="4410641"/>
            <a:chExt cx="671927" cy="390811"/>
          </a:xfrm>
        </p:grpSpPr>
        <p:sp>
          <p:nvSpPr>
            <p:cNvPr id="1003" name="Google Shape;1003;p37"/>
            <p:cNvSpPr/>
            <p:nvPr/>
          </p:nvSpPr>
          <p:spPr>
            <a:xfrm>
              <a:off x="6975623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6959029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5" name="Google Shape;1005;p37"/>
          <p:cNvSpPr/>
          <p:nvPr/>
        </p:nvSpPr>
        <p:spPr>
          <a:xfrm rot="10800000" flipH="1">
            <a:off x="22" y="32240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_1_1_1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subTitle" idx="1"/>
          </p:nvPr>
        </p:nvSpPr>
        <p:spPr>
          <a:xfrm>
            <a:off x="711725" y="1153325"/>
            <a:ext cx="3860400" cy="14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8" name="Google Shape;1008;p38"/>
          <p:cNvSpPr txBox="1">
            <a:spLocks noGrp="1"/>
          </p:cNvSpPr>
          <p:nvPr>
            <p:ph type="title"/>
          </p:nvPr>
        </p:nvSpPr>
        <p:spPr>
          <a:xfrm>
            <a:off x="720000" y="550075"/>
            <a:ext cx="4102200" cy="59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38"/>
          <p:cNvSpPr/>
          <p:nvPr/>
        </p:nvSpPr>
        <p:spPr>
          <a:xfrm rot="5400000">
            <a:off x="4000697" y="4291639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8"/>
          <p:cNvSpPr/>
          <p:nvPr/>
        </p:nvSpPr>
        <p:spPr>
          <a:xfrm rot="10800000" flipH="1">
            <a:off x="0" y="1590216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1" name="Google Shape;1011;p38"/>
          <p:cNvGrpSpPr/>
          <p:nvPr/>
        </p:nvGrpSpPr>
        <p:grpSpPr>
          <a:xfrm rot="10800000">
            <a:off x="7014125" y="4381618"/>
            <a:ext cx="895225" cy="596225"/>
            <a:chOff x="6168950" y="679775"/>
            <a:chExt cx="895225" cy="596225"/>
          </a:xfrm>
        </p:grpSpPr>
        <p:sp>
          <p:nvSpPr>
            <p:cNvPr id="1012" name="Google Shape;1012;p38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0" name="Google Shape;1020;p38"/>
          <p:cNvSpPr/>
          <p:nvPr/>
        </p:nvSpPr>
        <p:spPr>
          <a:xfrm>
            <a:off x="6" y="438161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8"/>
          <p:cNvSpPr/>
          <p:nvPr/>
        </p:nvSpPr>
        <p:spPr>
          <a:xfrm>
            <a:off x="8554952" y="-3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38"/>
          <p:cNvGrpSpPr/>
          <p:nvPr/>
        </p:nvGrpSpPr>
        <p:grpSpPr>
          <a:xfrm rot="10800000">
            <a:off x="4428123" y="2508189"/>
            <a:ext cx="1000920" cy="840678"/>
            <a:chOff x="1648650" y="1064850"/>
            <a:chExt cx="691625" cy="580900"/>
          </a:xfrm>
        </p:grpSpPr>
        <p:sp>
          <p:nvSpPr>
            <p:cNvPr id="1023" name="Google Shape;1023;p38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8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8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8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8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8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8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8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8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38"/>
          <p:cNvGrpSpPr/>
          <p:nvPr/>
        </p:nvGrpSpPr>
        <p:grpSpPr>
          <a:xfrm rot="10800000" flipH="1">
            <a:off x="3400132" y="1656720"/>
            <a:ext cx="812897" cy="472803"/>
            <a:chOff x="7336943" y="4410641"/>
            <a:chExt cx="671927" cy="390811"/>
          </a:xfrm>
        </p:grpSpPr>
        <p:sp>
          <p:nvSpPr>
            <p:cNvPr id="1043" name="Google Shape;1043;p38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8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5" name="Google Shape;1045;p38"/>
          <p:cNvSpPr/>
          <p:nvPr/>
        </p:nvSpPr>
        <p:spPr>
          <a:xfrm flipH="1">
            <a:off x="8566921" y="3044943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38"/>
          <p:cNvSpPr txBox="1"/>
          <p:nvPr/>
        </p:nvSpPr>
        <p:spPr>
          <a:xfrm>
            <a:off x="720000" y="3499947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</a:t>
            </a:r>
            <a:r>
              <a:rPr lang="en" sz="12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highlight>
                <a:srgbClr val="DFDEFC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9"/>
          <p:cNvSpPr/>
          <p:nvPr/>
        </p:nvSpPr>
        <p:spPr>
          <a:xfrm flipH="1">
            <a:off x="-6870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9"/>
          <p:cNvSpPr/>
          <p:nvPr/>
        </p:nvSpPr>
        <p:spPr>
          <a:xfrm rot="-2161583" flipH="1">
            <a:off x="3450218" y="4084076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39"/>
          <p:cNvGrpSpPr/>
          <p:nvPr/>
        </p:nvGrpSpPr>
        <p:grpSpPr>
          <a:xfrm>
            <a:off x="6160632" y="4180528"/>
            <a:ext cx="793613" cy="461548"/>
            <a:chOff x="7336943" y="4410641"/>
            <a:chExt cx="671927" cy="390811"/>
          </a:xfrm>
        </p:grpSpPr>
        <p:sp>
          <p:nvSpPr>
            <p:cNvPr id="1051" name="Google Shape;1051;p39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3" name="Google Shape;1053;p39"/>
          <p:cNvSpPr/>
          <p:nvPr/>
        </p:nvSpPr>
        <p:spPr>
          <a:xfrm flipH="1">
            <a:off x="8551226" y="37534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9"/>
          <p:cNvSpPr/>
          <p:nvPr/>
        </p:nvSpPr>
        <p:spPr>
          <a:xfrm flipH="1">
            <a:off x="8759207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9"/>
          <p:cNvSpPr/>
          <p:nvPr/>
        </p:nvSpPr>
        <p:spPr>
          <a:xfrm rot="-4381075" flipH="1">
            <a:off x="8144320" y="4251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9"/>
          <p:cNvSpPr/>
          <p:nvPr/>
        </p:nvSpPr>
        <p:spPr>
          <a:xfrm>
            <a:off x="1076797" y="537200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9"/>
          <p:cNvSpPr/>
          <p:nvPr/>
        </p:nvSpPr>
        <p:spPr>
          <a:xfrm flipH="1">
            <a:off x="-6875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0"/>
          <p:cNvSpPr/>
          <p:nvPr/>
        </p:nvSpPr>
        <p:spPr>
          <a:xfrm>
            <a:off x="6324473" y="4320228"/>
            <a:ext cx="812921" cy="222239"/>
          </a:xfrm>
          <a:custGeom>
            <a:avLst/>
            <a:gdLst/>
            <a:ahLst/>
            <a:cxnLst/>
            <a:rect l="l" t="t" r="r" b="b"/>
            <a:pathLst>
              <a:path w="14560" h="3981" extrusionOk="0">
                <a:moveTo>
                  <a:pt x="13978" y="0"/>
                </a:moveTo>
                <a:cubicBezTo>
                  <a:pt x="13908" y="0"/>
                  <a:pt x="13829" y="7"/>
                  <a:pt x="13743" y="20"/>
                </a:cubicBezTo>
                <a:cubicBezTo>
                  <a:pt x="13345" y="84"/>
                  <a:pt x="13120" y="322"/>
                  <a:pt x="13126" y="727"/>
                </a:cubicBezTo>
                <a:cubicBezTo>
                  <a:pt x="13132" y="1177"/>
                  <a:pt x="13023" y="1633"/>
                  <a:pt x="12817" y="2038"/>
                </a:cubicBezTo>
                <a:cubicBezTo>
                  <a:pt x="12652" y="2372"/>
                  <a:pt x="12519" y="2523"/>
                  <a:pt x="12327" y="2523"/>
                </a:cubicBezTo>
                <a:cubicBezTo>
                  <a:pt x="12197" y="2523"/>
                  <a:pt x="12040" y="2454"/>
                  <a:pt x="11828" y="2327"/>
                </a:cubicBezTo>
                <a:cubicBezTo>
                  <a:pt x="11256" y="1993"/>
                  <a:pt x="10921" y="1440"/>
                  <a:pt x="10523" y="945"/>
                </a:cubicBezTo>
                <a:cubicBezTo>
                  <a:pt x="10285" y="653"/>
                  <a:pt x="9985" y="511"/>
                  <a:pt x="9696" y="511"/>
                </a:cubicBezTo>
                <a:cubicBezTo>
                  <a:pt x="9330" y="511"/>
                  <a:pt x="8981" y="739"/>
                  <a:pt x="8794" y="1177"/>
                </a:cubicBezTo>
                <a:cubicBezTo>
                  <a:pt x="8710" y="1370"/>
                  <a:pt x="8665" y="1588"/>
                  <a:pt x="8595" y="1787"/>
                </a:cubicBezTo>
                <a:cubicBezTo>
                  <a:pt x="8427" y="2220"/>
                  <a:pt x="8252" y="2426"/>
                  <a:pt x="8019" y="2426"/>
                </a:cubicBezTo>
                <a:cubicBezTo>
                  <a:pt x="7841" y="2426"/>
                  <a:pt x="7628" y="2305"/>
                  <a:pt x="7360" y="2070"/>
                </a:cubicBezTo>
                <a:cubicBezTo>
                  <a:pt x="6936" y="1691"/>
                  <a:pt x="6666" y="1196"/>
                  <a:pt x="6268" y="798"/>
                </a:cubicBezTo>
                <a:cubicBezTo>
                  <a:pt x="5933" y="466"/>
                  <a:pt x="5624" y="299"/>
                  <a:pt x="5316" y="299"/>
                </a:cubicBezTo>
                <a:cubicBezTo>
                  <a:pt x="5020" y="299"/>
                  <a:pt x="4725" y="454"/>
                  <a:pt x="4410" y="765"/>
                </a:cubicBezTo>
                <a:cubicBezTo>
                  <a:pt x="4031" y="1138"/>
                  <a:pt x="3658" y="1524"/>
                  <a:pt x="3273" y="1897"/>
                </a:cubicBezTo>
                <a:cubicBezTo>
                  <a:pt x="3017" y="2146"/>
                  <a:pt x="2839" y="2270"/>
                  <a:pt x="2662" y="2270"/>
                </a:cubicBezTo>
                <a:cubicBezTo>
                  <a:pt x="2474" y="2270"/>
                  <a:pt x="2288" y="2130"/>
                  <a:pt x="2013" y="1852"/>
                </a:cubicBezTo>
                <a:cubicBezTo>
                  <a:pt x="1846" y="1685"/>
                  <a:pt x="1704" y="1485"/>
                  <a:pt x="1601" y="1267"/>
                </a:cubicBezTo>
                <a:cubicBezTo>
                  <a:pt x="1518" y="1068"/>
                  <a:pt x="1389" y="894"/>
                  <a:pt x="1235" y="753"/>
                </a:cubicBezTo>
                <a:cubicBezTo>
                  <a:pt x="1056" y="586"/>
                  <a:pt x="809" y="486"/>
                  <a:pt x="599" y="486"/>
                </a:cubicBezTo>
                <a:cubicBezTo>
                  <a:pt x="477" y="486"/>
                  <a:pt x="368" y="519"/>
                  <a:pt x="290" y="592"/>
                </a:cubicBezTo>
                <a:cubicBezTo>
                  <a:pt x="1" y="843"/>
                  <a:pt x="65" y="1164"/>
                  <a:pt x="200" y="1472"/>
                </a:cubicBezTo>
                <a:cubicBezTo>
                  <a:pt x="271" y="1614"/>
                  <a:pt x="354" y="1755"/>
                  <a:pt x="451" y="1877"/>
                </a:cubicBezTo>
                <a:cubicBezTo>
                  <a:pt x="605" y="2096"/>
                  <a:pt x="804" y="2289"/>
                  <a:pt x="920" y="2527"/>
                </a:cubicBezTo>
                <a:cubicBezTo>
                  <a:pt x="1268" y="3265"/>
                  <a:pt x="1912" y="3567"/>
                  <a:pt x="2568" y="3567"/>
                </a:cubicBezTo>
                <a:cubicBezTo>
                  <a:pt x="3112" y="3567"/>
                  <a:pt x="3664" y="3359"/>
                  <a:pt x="4063" y="3021"/>
                </a:cubicBezTo>
                <a:cubicBezTo>
                  <a:pt x="4346" y="2784"/>
                  <a:pt x="4642" y="2552"/>
                  <a:pt x="4931" y="2321"/>
                </a:cubicBezTo>
                <a:cubicBezTo>
                  <a:pt x="5108" y="2178"/>
                  <a:pt x="5231" y="2101"/>
                  <a:pt x="5340" y="2101"/>
                </a:cubicBezTo>
                <a:cubicBezTo>
                  <a:pt x="5461" y="2101"/>
                  <a:pt x="5564" y="2195"/>
                  <a:pt x="5702" y="2398"/>
                </a:cubicBezTo>
                <a:cubicBezTo>
                  <a:pt x="6062" y="2938"/>
                  <a:pt x="6557" y="3369"/>
                  <a:pt x="7129" y="3664"/>
                </a:cubicBezTo>
                <a:cubicBezTo>
                  <a:pt x="7551" y="3871"/>
                  <a:pt x="7900" y="3981"/>
                  <a:pt x="8212" y="3981"/>
                </a:cubicBezTo>
                <a:cubicBezTo>
                  <a:pt x="8626" y="3981"/>
                  <a:pt x="8976" y="3787"/>
                  <a:pt x="9347" y="3369"/>
                </a:cubicBezTo>
                <a:cubicBezTo>
                  <a:pt x="9694" y="2977"/>
                  <a:pt x="9859" y="2793"/>
                  <a:pt x="10051" y="2793"/>
                </a:cubicBezTo>
                <a:cubicBezTo>
                  <a:pt x="10221" y="2793"/>
                  <a:pt x="10413" y="2939"/>
                  <a:pt x="10773" y="3214"/>
                </a:cubicBezTo>
                <a:cubicBezTo>
                  <a:pt x="10831" y="3259"/>
                  <a:pt x="10883" y="3324"/>
                  <a:pt x="10947" y="3375"/>
                </a:cubicBezTo>
                <a:cubicBezTo>
                  <a:pt x="11363" y="3691"/>
                  <a:pt x="11845" y="3837"/>
                  <a:pt x="12311" y="3837"/>
                </a:cubicBezTo>
                <a:cubicBezTo>
                  <a:pt x="13049" y="3837"/>
                  <a:pt x="13749" y="3472"/>
                  <a:pt x="14084" y="2842"/>
                </a:cubicBezTo>
                <a:cubicBezTo>
                  <a:pt x="14354" y="2327"/>
                  <a:pt x="14514" y="1762"/>
                  <a:pt x="14559" y="1183"/>
                </a:cubicBezTo>
                <a:cubicBezTo>
                  <a:pt x="14559" y="907"/>
                  <a:pt x="14559" y="798"/>
                  <a:pt x="14553" y="695"/>
                </a:cubicBezTo>
                <a:cubicBezTo>
                  <a:pt x="14531" y="205"/>
                  <a:pt x="14371" y="0"/>
                  <a:pt x="139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40"/>
          <p:cNvSpPr/>
          <p:nvPr/>
        </p:nvSpPr>
        <p:spPr>
          <a:xfrm rot="10800000">
            <a:off x="8566818" y="2058951"/>
            <a:ext cx="584067" cy="247199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1" name="Google Shape;1061;p40"/>
          <p:cNvGrpSpPr/>
          <p:nvPr/>
        </p:nvGrpSpPr>
        <p:grpSpPr>
          <a:xfrm>
            <a:off x="617897" y="4161132"/>
            <a:ext cx="812929" cy="540437"/>
            <a:chOff x="6693150" y="3893250"/>
            <a:chExt cx="384400" cy="255550"/>
          </a:xfrm>
        </p:grpSpPr>
        <p:sp>
          <p:nvSpPr>
            <p:cNvPr id="1062" name="Google Shape;1062;p40"/>
            <p:cNvSpPr/>
            <p:nvPr/>
          </p:nvSpPr>
          <p:spPr>
            <a:xfrm>
              <a:off x="6843075" y="3893250"/>
              <a:ext cx="81325" cy="67250"/>
            </a:xfrm>
            <a:custGeom>
              <a:avLst/>
              <a:gdLst/>
              <a:ahLst/>
              <a:cxnLst/>
              <a:rect l="l" t="t" r="r" b="b"/>
              <a:pathLst>
                <a:path w="3253" h="2690" extrusionOk="0">
                  <a:moveTo>
                    <a:pt x="1464" y="1"/>
                  </a:moveTo>
                  <a:cubicBezTo>
                    <a:pt x="1174" y="1"/>
                    <a:pt x="883" y="79"/>
                    <a:pt x="592" y="233"/>
                  </a:cubicBezTo>
                  <a:cubicBezTo>
                    <a:pt x="0" y="1030"/>
                    <a:pt x="0" y="1229"/>
                    <a:pt x="592" y="2148"/>
                  </a:cubicBezTo>
                  <a:cubicBezTo>
                    <a:pt x="740" y="2258"/>
                    <a:pt x="881" y="2380"/>
                    <a:pt x="1048" y="2476"/>
                  </a:cubicBezTo>
                  <a:cubicBezTo>
                    <a:pt x="1287" y="2621"/>
                    <a:pt x="1542" y="2690"/>
                    <a:pt x="1787" y="2690"/>
                  </a:cubicBezTo>
                  <a:cubicBezTo>
                    <a:pt x="2241" y="2690"/>
                    <a:pt x="2664" y="2454"/>
                    <a:pt x="2906" y="2020"/>
                  </a:cubicBezTo>
                  <a:cubicBezTo>
                    <a:pt x="3253" y="1383"/>
                    <a:pt x="3015" y="625"/>
                    <a:pt x="2340" y="246"/>
                  </a:cubicBezTo>
                  <a:cubicBezTo>
                    <a:pt x="2049" y="81"/>
                    <a:pt x="1757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6928250" y="4062150"/>
              <a:ext cx="76350" cy="59075"/>
            </a:xfrm>
            <a:custGeom>
              <a:avLst/>
              <a:gdLst/>
              <a:ahLst/>
              <a:cxnLst/>
              <a:rect l="l" t="t" r="r" b="b"/>
              <a:pathLst>
                <a:path w="3054" h="2363" extrusionOk="0">
                  <a:moveTo>
                    <a:pt x="1235" y="1"/>
                  </a:moveTo>
                  <a:cubicBezTo>
                    <a:pt x="1072" y="1"/>
                    <a:pt x="909" y="12"/>
                    <a:pt x="746" y="33"/>
                  </a:cubicBezTo>
                  <a:cubicBezTo>
                    <a:pt x="257" y="104"/>
                    <a:pt x="0" y="586"/>
                    <a:pt x="129" y="1068"/>
                  </a:cubicBezTo>
                  <a:cubicBezTo>
                    <a:pt x="303" y="1735"/>
                    <a:pt x="1191" y="2363"/>
                    <a:pt x="1904" y="2363"/>
                  </a:cubicBezTo>
                  <a:cubicBezTo>
                    <a:pt x="1954" y="2363"/>
                    <a:pt x="2003" y="2360"/>
                    <a:pt x="2050" y="2353"/>
                  </a:cubicBezTo>
                  <a:cubicBezTo>
                    <a:pt x="2603" y="2283"/>
                    <a:pt x="3015" y="1826"/>
                    <a:pt x="3034" y="1267"/>
                  </a:cubicBezTo>
                  <a:cubicBezTo>
                    <a:pt x="3053" y="888"/>
                    <a:pt x="2854" y="521"/>
                    <a:pt x="2520" y="335"/>
                  </a:cubicBezTo>
                  <a:cubicBezTo>
                    <a:pt x="2119" y="90"/>
                    <a:pt x="16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6862825" y="3977225"/>
              <a:ext cx="69125" cy="55225"/>
            </a:xfrm>
            <a:custGeom>
              <a:avLst/>
              <a:gdLst/>
              <a:ahLst/>
              <a:cxnLst/>
              <a:rect l="l" t="t" r="r" b="b"/>
              <a:pathLst>
                <a:path w="2765" h="2209" extrusionOk="0">
                  <a:moveTo>
                    <a:pt x="1023" y="0"/>
                  </a:moveTo>
                  <a:cubicBezTo>
                    <a:pt x="982" y="0"/>
                    <a:pt x="941" y="2"/>
                    <a:pt x="901" y="4"/>
                  </a:cubicBezTo>
                  <a:cubicBezTo>
                    <a:pt x="284" y="30"/>
                    <a:pt x="1" y="396"/>
                    <a:pt x="78" y="1020"/>
                  </a:cubicBezTo>
                  <a:cubicBezTo>
                    <a:pt x="173" y="1705"/>
                    <a:pt x="783" y="2209"/>
                    <a:pt x="1522" y="2209"/>
                  </a:cubicBezTo>
                  <a:cubicBezTo>
                    <a:pt x="1531" y="2209"/>
                    <a:pt x="1541" y="2209"/>
                    <a:pt x="1550" y="2209"/>
                  </a:cubicBezTo>
                  <a:cubicBezTo>
                    <a:pt x="2122" y="2202"/>
                    <a:pt x="2482" y="1952"/>
                    <a:pt x="2636" y="1450"/>
                  </a:cubicBezTo>
                  <a:cubicBezTo>
                    <a:pt x="2765" y="1026"/>
                    <a:pt x="2578" y="608"/>
                    <a:pt x="2116" y="319"/>
                  </a:cubicBezTo>
                  <a:cubicBezTo>
                    <a:pt x="1790" y="110"/>
                    <a:pt x="1407" y="0"/>
                    <a:pt x="10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0"/>
            <p:cNvSpPr/>
            <p:nvPr/>
          </p:nvSpPr>
          <p:spPr>
            <a:xfrm>
              <a:off x="7007700" y="4005725"/>
              <a:ext cx="69850" cy="56125"/>
            </a:xfrm>
            <a:custGeom>
              <a:avLst/>
              <a:gdLst/>
              <a:ahLst/>
              <a:cxnLst/>
              <a:rect l="l" t="t" r="r" b="b"/>
              <a:pathLst>
                <a:path w="2794" h="2245" extrusionOk="0">
                  <a:moveTo>
                    <a:pt x="1319" y="0"/>
                  </a:moveTo>
                  <a:cubicBezTo>
                    <a:pt x="465" y="0"/>
                    <a:pt x="0" y="545"/>
                    <a:pt x="338" y="1101"/>
                  </a:cubicBezTo>
                  <a:cubicBezTo>
                    <a:pt x="563" y="1493"/>
                    <a:pt x="878" y="1827"/>
                    <a:pt x="1251" y="2091"/>
                  </a:cubicBezTo>
                  <a:cubicBezTo>
                    <a:pt x="1407" y="2194"/>
                    <a:pt x="1587" y="2245"/>
                    <a:pt x="1767" y="2245"/>
                  </a:cubicBezTo>
                  <a:cubicBezTo>
                    <a:pt x="1979" y="2245"/>
                    <a:pt x="2192" y="2175"/>
                    <a:pt x="2369" y="2039"/>
                  </a:cubicBezTo>
                  <a:cubicBezTo>
                    <a:pt x="2697" y="1744"/>
                    <a:pt x="2793" y="1274"/>
                    <a:pt x="2607" y="876"/>
                  </a:cubicBezTo>
                  <a:cubicBezTo>
                    <a:pt x="2356" y="317"/>
                    <a:pt x="1906" y="27"/>
                    <a:pt x="1392" y="2"/>
                  </a:cubicBezTo>
                  <a:cubicBezTo>
                    <a:pt x="1367" y="1"/>
                    <a:pt x="1343" y="0"/>
                    <a:pt x="1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0"/>
            <p:cNvSpPr/>
            <p:nvPr/>
          </p:nvSpPr>
          <p:spPr>
            <a:xfrm>
              <a:off x="6827975" y="4095900"/>
              <a:ext cx="53675" cy="52900"/>
            </a:xfrm>
            <a:custGeom>
              <a:avLst/>
              <a:gdLst/>
              <a:ahLst/>
              <a:cxnLst/>
              <a:rect l="l" t="t" r="r" b="b"/>
              <a:pathLst>
                <a:path w="2147" h="2116" extrusionOk="0">
                  <a:moveTo>
                    <a:pt x="1048" y="1"/>
                  </a:moveTo>
                  <a:cubicBezTo>
                    <a:pt x="238" y="206"/>
                    <a:pt x="0" y="688"/>
                    <a:pt x="347" y="1402"/>
                  </a:cubicBezTo>
                  <a:cubicBezTo>
                    <a:pt x="489" y="1717"/>
                    <a:pt x="746" y="1974"/>
                    <a:pt x="1067" y="2115"/>
                  </a:cubicBezTo>
                  <a:cubicBezTo>
                    <a:pt x="1832" y="1974"/>
                    <a:pt x="2070" y="1775"/>
                    <a:pt x="2108" y="1248"/>
                  </a:cubicBezTo>
                  <a:cubicBezTo>
                    <a:pt x="2147" y="682"/>
                    <a:pt x="1890" y="354"/>
                    <a:pt x="1234" y="123"/>
                  </a:cubicBezTo>
                  <a:cubicBezTo>
                    <a:pt x="1164" y="91"/>
                    <a:pt x="1106" y="52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0"/>
            <p:cNvSpPr/>
            <p:nvPr/>
          </p:nvSpPr>
          <p:spPr>
            <a:xfrm>
              <a:off x="6765300" y="4018600"/>
              <a:ext cx="62375" cy="60500"/>
            </a:xfrm>
            <a:custGeom>
              <a:avLst/>
              <a:gdLst/>
              <a:ahLst/>
              <a:cxnLst/>
              <a:rect l="l" t="t" r="r" b="b"/>
              <a:pathLst>
                <a:path w="2495" h="2420" extrusionOk="0">
                  <a:moveTo>
                    <a:pt x="1207" y="1"/>
                  </a:moveTo>
                  <a:cubicBezTo>
                    <a:pt x="539" y="1"/>
                    <a:pt x="20" y="460"/>
                    <a:pt x="13" y="1100"/>
                  </a:cubicBezTo>
                  <a:cubicBezTo>
                    <a:pt x="0" y="1749"/>
                    <a:pt x="605" y="2379"/>
                    <a:pt x="1273" y="2418"/>
                  </a:cubicBezTo>
                  <a:cubicBezTo>
                    <a:pt x="1291" y="2419"/>
                    <a:pt x="1309" y="2419"/>
                    <a:pt x="1326" y="2419"/>
                  </a:cubicBezTo>
                  <a:cubicBezTo>
                    <a:pt x="1923" y="2419"/>
                    <a:pt x="2463" y="1898"/>
                    <a:pt x="2482" y="1280"/>
                  </a:cubicBezTo>
                  <a:cubicBezTo>
                    <a:pt x="2494" y="579"/>
                    <a:pt x="1929" y="7"/>
                    <a:pt x="1235" y="1"/>
                  </a:cubicBezTo>
                  <a:cubicBezTo>
                    <a:pt x="1225" y="1"/>
                    <a:pt x="1216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6702800" y="3910150"/>
              <a:ext cx="68950" cy="58025"/>
            </a:xfrm>
            <a:custGeom>
              <a:avLst/>
              <a:gdLst/>
              <a:ahLst/>
              <a:cxnLst/>
              <a:rect l="l" t="t" r="r" b="b"/>
              <a:pathLst>
                <a:path w="2758" h="2321" extrusionOk="0">
                  <a:moveTo>
                    <a:pt x="981" y="0"/>
                  </a:moveTo>
                  <a:cubicBezTo>
                    <a:pt x="976" y="0"/>
                    <a:pt x="970" y="0"/>
                    <a:pt x="964" y="0"/>
                  </a:cubicBezTo>
                  <a:cubicBezTo>
                    <a:pt x="424" y="0"/>
                    <a:pt x="0" y="457"/>
                    <a:pt x="39" y="997"/>
                  </a:cubicBezTo>
                  <a:cubicBezTo>
                    <a:pt x="77" y="1549"/>
                    <a:pt x="424" y="1922"/>
                    <a:pt x="913" y="2154"/>
                  </a:cubicBezTo>
                  <a:cubicBezTo>
                    <a:pt x="1136" y="2259"/>
                    <a:pt x="1361" y="2321"/>
                    <a:pt x="1582" y="2321"/>
                  </a:cubicBezTo>
                  <a:cubicBezTo>
                    <a:pt x="1821" y="2321"/>
                    <a:pt x="2056" y="2249"/>
                    <a:pt x="2282" y="2083"/>
                  </a:cubicBezTo>
                  <a:cubicBezTo>
                    <a:pt x="2603" y="1845"/>
                    <a:pt x="2758" y="1402"/>
                    <a:pt x="2635" y="1099"/>
                  </a:cubicBezTo>
                  <a:cubicBezTo>
                    <a:pt x="2426" y="597"/>
                    <a:pt x="1523" y="0"/>
                    <a:pt x="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0"/>
            <p:cNvSpPr/>
            <p:nvPr/>
          </p:nvSpPr>
          <p:spPr>
            <a:xfrm>
              <a:off x="6693150" y="4097550"/>
              <a:ext cx="49350" cy="43225"/>
            </a:xfrm>
            <a:custGeom>
              <a:avLst/>
              <a:gdLst/>
              <a:ahLst/>
              <a:cxnLst/>
              <a:rect l="l" t="t" r="r" b="b"/>
              <a:pathLst>
                <a:path w="1974" h="1729" extrusionOk="0">
                  <a:moveTo>
                    <a:pt x="715" y="1"/>
                  </a:moveTo>
                  <a:cubicBezTo>
                    <a:pt x="484" y="1"/>
                    <a:pt x="290" y="107"/>
                    <a:pt x="155" y="320"/>
                  </a:cubicBezTo>
                  <a:cubicBezTo>
                    <a:pt x="84" y="430"/>
                    <a:pt x="39" y="552"/>
                    <a:pt x="26" y="687"/>
                  </a:cubicBezTo>
                  <a:cubicBezTo>
                    <a:pt x="0" y="1239"/>
                    <a:pt x="438" y="1715"/>
                    <a:pt x="997" y="1728"/>
                  </a:cubicBezTo>
                  <a:cubicBezTo>
                    <a:pt x="1007" y="1728"/>
                    <a:pt x="1018" y="1728"/>
                    <a:pt x="1029" y="1728"/>
                  </a:cubicBezTo>
                  <a:cubicBezTo>
                    <a:pt x="1458" y="1728"/>
                    <a:pt x="1822" y="1475"/>
                    <a:pt x="1909" y="1111"/>
                  </a:cubicBezTo>
                  <a:cubicBezTo>
                    <a:pt x="1974" y="802"/>
                    <a:pt x="1595" y="301"/>
                    <a:pt x="1138" y="102"/>
                  </a:cubicBezTo>
                  <a:cubicBezTo>
                    <a:pt x="987" y="34"/>
                    <a:pt x="845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0"/>
          <p:cNvSpPr/>
          <p:nvPr/>
        </p:nvSpPr>
        <p:spPr>
          <a:xfrm rot="10800000">
            <a:off x="8762387" y="4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40"/>
          <p:cNvSpPr/>
          <p:nvPr/>
        </p:nvSpPr>
        <p:spPr>
          <a:xfrm>
            <a:off x="-6876" y="3551223"/>
            <a:ext cx="584067" cy="247199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title" idx="2"/>
          </p:nvPr>
        </p:nvSpPr>
        <p:spPr>
          <a:xfrm>
            <a:off x="752425" y="1984375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4" name="Google Shape;104;p5"/>
          <p:cNvSpPr txBox="1">
            <a:spLocks noGrp="1"/>
          </p:cNvSpPr>
          <p:nvPr>
            <p:ph type="subTitle" idx="1"/>
          </p:nvPr>
        </p:nvSpPr>
        <p:spPr>
          <a:xfrm>
            <a:off x="752425" y="2556233"/>
            <a:ext cx="3651600" cy="13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title" idx="3"/>
          </p:nvPr>
        </p:nvSpPr>
        <p:spPr>
          <a:xfrm>
            <a:off x="4739977" y="1984375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4"/>
          </p:nvPr>
        </p:nvSpPr>
        <p:spPr>
          <a:xfrm>
            <a:off x="4739975" y="2556233"/>
            <a:ext cx="3651600" cy="13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5"/>
          <p:cNvSpPr/>
          <p:nvPr/>
        </p:nvSpPr>
        <p:spPr>
          <a:xfrm rot="5588062" flipH="1">
            <a:off x="579888" y="3917700"/>
            <a:ext cx="688314" cy="1050048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8544294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5"/>
          <p:cNvGrpSpPr/>
          <p:nvPr/>
        </p:nvGrpSpPr>
        <p:grpSpPr>
          <a:xfrm rot="10800000">
            <a:off x="3991837" y="4267996"/>
            <a:ext cx="797510" cy="463854"/>
            <a:chOff x="7336943" y="4410641"/>
            <a:chExt cx="671927" cy="390811"/>
          </a:xfrm>
        </p:grpSpPr>
        <p:sp>
          <p:nvSpPr>
            <p:cNvPr id="110" name="Google Shape;110;p5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5"/>
          <p:cNvSpPr/>
          <p:nvPr/>
        </p:nvSpPr>
        <p:spPr>
          <a:xfrm rot="2077553" flipH="1">
            <a:off x="7803058" y="4095189"/>
            <a:ext cx="530595" cy="809443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/>
          <p:nvPr/>
        </p:nvSpPr>
        <p:spPr>
          <a:xfrm rot="10800000">
            <a:off x="428517" y="1403224"/>
            <a:ext cx="772830" cy="205827"/>
          </a:xfrm>
          <a:custGeom>
            <a:avLst/>
            <a:gdLst/>
            <a:ahLst/>
            <a:cxnLst/>
            <a:rect l="l" t="t" r="r" b="b"/>
            <a:pathLst>
              <a:path w="10870" h="2895" extrusionOk="0">
                <a:moveTo>
                  <a:pt x="555" y="0"/>
                </a:moveTo>
                <a:cubicBezTo>
                  <a:pt x="516" y="0"/>
                  <a:pt x="475" y="4"/>
                  <a:pt x="431" y="11"/>
                </a:cubicBezTo>
                <a:cubicBezTo>
                  <a:pt x="52" y="75"/>
                  <a:pt x="1" y="358"/>
                  <a:pt x="59" y="679"/>
                </a:cubicBezTo>
                <a:cubicBezTo>
                  <a:pt x="78" y="834"/>
                  <a:pt x="91" y="994"/>
                  <a:pt x="110" y="1155"/>
                </a:cubicBezTo>
                <a:cubicBezTo>
                  <a:pt x="224" y="2033"/>
                  <a:pt x="826" y="2833"/>
                  <a:pt x="1685" y="2833"/>
                </a:cubicBezTo>
                <a:cubicBezTo>
                  <a:pt x="2033" y="2833"/>
                  <a:pt x="2424" y="2701"/>
                  <a:pt x="2842" y="2389"/>
                </a:cubicBezTo>
                <a:cubicBezTo>
                  <a:pt x="2906" y="2344"/>
                  <a:pt x="2977" y="2299"/>
                  <a:pt x="3035" y="2248"/>
                </a:cubicBezTo>
                <a:cubicBezTo>
                  <a:pt x="3170" y="2109"/>
                  <a:pt x="3288" y="2036"/>
                  <a:pt x="3408" y="2036"/>
                </a:cubicBezTo>
                <a:cubicBezTo>
                  <a:pt x="3534" y="2036"/>
                  <a:pt x="3661" y="2116"/>
                  <a:pt x="3812" y="2286"/>
                </a:cubicBezTo>
                <a:cubicBezTo>
                  <a:pt x="4181" y="2701"/>
                  <a:pt x="4506" y="2895"/>
                  <a:pt x="4865" y="2895"/>
                </a:cubicBezTo>
                <a:cubicBezTo>
                  <a:pt x="5158" y="2895"/>
                  <a:pt x="5472" y="2766"/>
                  <a:pt x="5850" y="2524"/>
                </a:cubicBezTo>
                <a:cubicBezTo>
                  <a:pt x="6120" y="2344"/>
                  <a:pt x="6377" y="2158"/>
                  <a:pt x="6557" y="1881"/>
                </a:cubicBezTo>
                <a:cubicBezTo>
                  <a:pt x="6666" y="1708"/>
                  <a:pt x="6794" y="1626"/>
                  <a:pt x="6933" y="1626"/>
                </a:cubicBezTo>
                <a:cubicBezTo>
                  <a:pt x="7047" y="1626"/>
                  <a:pt x="7169" y="1681"/>
                  <a:pt x="7296" y="1785"/>
                </a:cubicBezTo>
                <a:cubicBezTo>
                  <a:pt x="7650" y="2081"/>
                  <a:pt x="8029" y="2331"/>
                  <a:pt x="8434" y="2537"/>
                </a:cubicBezTo>
                <a:cubicBezTo>
                  <a:pt x="8631" y="2629"/>
                  <a:pt x="8829" y="2691"/>
                  <a:pt x="9035" y="2691"/>
                </a:cubicBezTo>
                <a:cubicBezTo>
                  <a:pt x="9118" y="2691"/>
                  <a:pt x="9202" y="2681"/>
                  <a:pt x="9289" y="2659"/>
                </a:cubicBezTo>
                <a:cubicBezTo>
                  <a:pt x="9828" y="2518"/>
                  <a:pt x="10793" y="1386"/>
                  <a:pt x="10844" y="827"/>
                </a:cubicBezTo>
                <a:cubicBezTo>
                  <a:pt x="10870" y="513"/>
                  <a:pt x="10697" y="314"/>
                  <a:pt x="10439" y="314"/>
                </a:cubicBezTo>
                <a:cubicBezTo>
                  <a:pt x="10375" y="314"/>
                  <a:pt x="10306" y="326"/>
                  <a:pt x="10233" y="352"/>
                </a:cubicBezTo>
                <a:cubicBezTo>
                  <a:pt x="10047" y="422"/>
                  <a:pt x="9951" y="583"/>
                  <a:pt x="9841" y="737"/>
                </a:cubicBezTo>
                <a:cubicBezTo>
                  <a:pt x="9668" y="975"/>
                  <a:pt x="9501" y="1219"/>
                  <a:pt x="9314" y="1444"/>
                </a:cubicBezTo>
                <a:cubicBezTo>
                  <a:pt x="9196" y="1589"/>
                  <a:pt x="9072" y="1661"/>
                  <a:pt x="8946" y="1661"/>
                </a:cubicBezTo>
                <a:cubicBezTo>
                  <a:pt x="8825" y="1661"/>
                  <a:pt x="8701" y="1595"/>
                  <a:pt x="8575" y="1464"/>
                </a:cubicBezTo>
                <a:cubicBezTo>
                  <a:pt x="8273" y="1155"/>
                  <a:pt x="7977" y="847"/>
                  <a:pt x="7662" y="557"/>
                </a:cubicBezTo>
                <a:cubicBezTo>
                  <a:pt x="7385" y="309"/>
                  <a:pt x="7144" y="185"/>
                  <a:pt x="6914" y="185"/>
                </a:cubicBezTo>
                <a:cubicBezTo>
                  <a:pt x="6644" y="185"/>
                  <a:pt x="6388" y="358"/>
                  <a:pt x="6107" y="705"/>
                </a:cubicBezTo>
                <a:cubicBezTo>
                  <a:pt x="5959" y="892"/>
                  <a:pt x="5818" y="1084"/>
                  <a:pt x="5657" y="1258"/>
                </a:cubicBezTo>
                <a:cubicBezTo>
                  <a:pt x="5301" y="1632"/>
                  <a:pt x="5095" y="1828"/>
                  <a:pt x="4933" y="1828"/>
                </a:cubicBezTo>
                <a:cubicBezTo>
                  <a:pt x="4750" y="1828"/>
                  <a:pt x="4622" y="1577"/>
                  <a:pt x="4397" y="1052"/>
                </a:cubicBezTo>
                <a:cubicBezTo>
                  <a:pt x="4378" y="1007"/>
                  <a:pt x="4359" y="956"/>
                  <a:pt x="4333" y="904"/>
                </a:cubicBezTo>
                <a:cubicBezTo>
                  <a:pt x="4145" y="525"/>
                  <a:pt x="3920" y="333"/>
                  <a:pt x="3678" y="333"/>
                </a:cubicBezTo>
                <a:cubicBezTo>
                  <a:pt x="3465" y="333"/>
                  <a:pt x="3237" y="481"/>
                  <a:pt x="3009" y="782"/>
                </a:cubicBezTo>
                <a:cubicBezTo>
                  <a:pt x="2745" y="1123"/>
                  <a:pt x="2462" y="1438"/>
                  <a:pt x="2090" y="1656"/>
                </a:cubicBezTo>
                <a:cubicBezTo>
                  <a:pt x="1926" y="1753"/>
                  <a:pt x="1798" y="1804"/>
                  <a:pt x="1692" y="1804"/>
                </a:cubicBezTo>
                <a:cubicBezTo>
                  <a:pt x="1522" y="1804"/>
                  <a:pt x="1411" y="1674"/>
                  <a:pt x="1312" y="1393"/>
                </a:cubicBezTo>
                <a:cubicBezTo>
                  <a:pt x="1209" y="1091"/>
                  <a:pt x="1164" y="769"/>
                  <a:pt x="1081" y="461"/>
                </a:cubicBezTo>
                <a:cubicBezTo>
                  <a:pt x="1007" y="174"/>
                  <a:pt x="831" y="0"/>
                  <a:pt x="5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41"/>
          <p:cNvSpPr/>
          <p:nvPr/>
        </p:nvSpPr>
        <p:spPr>
          <a:xfrm rot="-5588058">
            <a:off x="7736949" y="3776708"/>
            <a:ext cx="803845" cy="1226295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1"/>
          <p:cNvSpPr/>
          <p:nvPr/>
        </p:nvSpPr>
        <p:spPr>
          <a:xfrm flipH="1">
            <a:off x="0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5" name="Google Shape;1075;p41"/>
          <p:cNvGrpSpPr/>
          <p:nvPr/>
        </p:nvGrpSpPr>
        <p:grpSpPr>
          <a:xfrm>
            <a:off x="6626743" y="4044441"/>
            <a:ext cx="671927" cy="390811"/>
            <a:chOff x="7336943" y="4410641"/>
            <a:chExt cx="671927" cy="390811"/>
          </a:xfrm>
        </p:grpSpPr>
        <p:sp>
          <p:nvSpPr>
            <p:cNvPr id="1076" name="Google Shape;1076;p41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1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8" name="Google Shape;1078;p41"/>
          <p:cNvSpPr/>
          <p:nvPr/>
        </p:nvSpPr>
        <p:spPr>
          <a:xfrm rot="-2077553">
            <a:off x="820425" y="4095189"/>
            <a:ext cx="530595" cy="809443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9" name="Google Shape;1079;p41"/>
          <p:cNvGrpSpPr/>
          <p:nvPr/>
        </p:nvGrpSpPr>
        <p:grpSpPr>
          <a:xfrm flipH="1">
            <a:off x="252473" y="2969876"/>
            <a:ext cx="1000920" cy="840678"/>
            <a:chOff x="1648650" y="1064850"/>
            <a:chExt cx="691625" cy="580900"/>
          </a:xfrm>
        </p:grpSpPr>
        <p:sp>
          <p:nvSpPr>
            <p:cNvPr id="1080" name="Google Shape;1080;p41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1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1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1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1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1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1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1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1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1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1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1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1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1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1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2"/>
          <p:cNvSpPr/>
          <p:nvPr/>
        </p:nvSpPr>
        <p:spPr>
          <a:xfrm rot="5400000">
            <a:off x="3013597" y="4294304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42"/>
          <p:cNvSpPr/>
          <p:nvPr/>
        </p:nvSpPr>
        <p:spPr>
          <a:xfrm>
            <a:off x="0" y="3347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2" name="Google Shape;1102;p42"/>
          <p:cNvGrpSpPr/>
          <p:nvPr/>
        </p:nvGrpSpPr>
        <p:grpSpPr>
          <a:xfrm flipH="1">
            <a:off x="5790475" y="4174800"/>
            <a:ext cx="895225" cy="596225"/>
            <a:chOff x="6168950" y="679775"/>
            <a:chExt cx="895225" cy="596225"/>
          </a:xfrm>
        </p:grpSpPr>
        <p:sp>
          <p:nvSpPr>
            <p:cNvPr id="1103" name="Google Shape;1103;p42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1" name="Google Shape;1111;p42"/>
          <p:cNvSpPr/>
          <p:nvPr/>
        </p:nvSpPr>
        <p:spPr>
          <a:xfrm rot="10800000" flipH="1">
            <a:off x="-13820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42"/>
          <p:cNvSpPr/>
          <p:nvPr/>
        </p:nvSpPr>
        <p:spPr>
          <a:xfrm rot="8100000">
            <a:off x="6939833" y="160991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42"/>
          <p:cNvSpPr/>
          <p:nvPr/>
        </p:nvSpPr>
        <p:spPr>
          <a:xfrm rot="10800000" flipH="1">
            <a:off x="8541126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2"/>
          <p:cNvGrpSpPr/>
          <p:nvPr/>
        </p:nvGrpSpPr>
        <p:grpSpPr>
          <a:xfrm flipH="1">
            <a:off x="501448" y="1041051"/>
            <a:ext cx="1000920" cy="840678"/>
            <a:chOff x="1648650" y="1064850"/>
            <a:chExt cx="691625" cy="580900"/>
          </a:xfrm>
        </p:grpSpPr>
        <p:sp>
          <p:nvSpPr>
            <p:cNvPr id="1115" name="Google Shape;1115;p42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42"/>
          <p:cNvGrpSpPr/>
          <p:nvPr/>
        </p:nvGrpSpPr>
        <p:grpSpPr>
          <a:xfrm>
            <a:off x="939007" y="4132270"/>
            <a:ext cx="812897" cy="472803"/>
            <a:chOff x="7336943" y="4410641"/>
            <a:chExt cx="671927" cy="390811"/>
          </a:xfrm>
        </p:grpSpPr>
        <p:sp>
          <p:nvSpPr>
            <p:cNvPr id="1135" name="Google Shape;1135;p42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7" name="Google Shape;1137;p42"/>
          <p:cNvSpPr/>
          <p:nvPr/>
        </p:nvSpPr>
        <p:spPr>
          <a:xfrm rot="10800000">
            <a:off x="8553094" y="11666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6"/>
          <p:cNvSpPr/>
          <p:nvPr/>
        </p:nvSpPr>
        <p:spPr>
          <a:xfrm rot="10800000" flipH="1">
            <a:off x="0" y="1569026"/>
            <a:ext cx="551506" cy="233425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"/>
          <p:cNvSpPr/>
          <p:nvPr/>
        </p:nvSpPr>
        <p:spPr>
          <a:xfrm>
            <a:off x="6" y="438161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6"/>
          <p:cNvSpPr/>
          <p:nvPr/>
        </p:nvSpPr>
        <p:spPr>
          <a:xfrm rot="10800000">
            <a:off x="8656377" y="4141916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"/>
          <p:cNvSpPr/>
          <p:nvPr/>
        </p:nvSpPr>
        <p:spPr>
          <a:xfrm rot="10800000">
            <a:off x="8626249" y="23"/>
            <a:ext cx="531572" cy="1033530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body" idx="1"/>
          </p:nvPr>
        </p:nvSpPr>
        <p:spPr>
          <a:xfrm>
            <a:off x="721275" y="2647950"/>
            <a:ext cx="3819000" cy="107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>
            <a:off x="721275" y="1626175"/>
            <a:ext cx="3819000" cy="92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5588124">
            <a:off x="3413876" y="3562048"/>
            <a:ext cx="643255" cy="981310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flipH="1">
            <a:off x="-13827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7"/>
          <p:cNvGrpSpPr/>
          <p:nvPr/>
        </p:nvGrpSpPr>
        <p:grpSpPr>
          <a:xfrm>
            <a:off x="895616" y="4009866"/>
            <a:ext cx="671927" cy="390811"/>
            <a:chOff x="7336943" y="4410641"/>
            <a:chExt cx="671927" cy="390811"/>
          </a:xfrm>
        </p:grpSpPr>
        <p:sp>
          <p:nvSpPr>
            <p:cNvPr id="126" name="Google Shape;126;p7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7"/>
          <p:cNvSpPr/>
          <p:nvPr/>
        </p:nvSpPr>
        <p:spPr>
          <a:xfrm rot="-2077553">
            <a:off x="2314698" y="700789"/>
            <a:ext cx="530595" cy="809443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>
            <a:spLocks noGrp="1"/>
          </p:cNvSpPr>
          <p:nvPr>
            <p:ph type="title"/>
          </p:nvPr>
        </p:nvSpPr>
        <p:spPr>
          <a:xfrm>
            <a:off x="1081500" y="1534650"/>
            <a:ext cx="6981000" cy="22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p8"/>
          <p:cNvSpPr/>
          <p:nvPr/>
        </p:nvSpPr>
        <p:spPr>
          <a:xfrm rot="5400000">
            <a:off x="2251597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"/>
          <p:cNvSpPr/>
          <p:nvPr/>
        </p:nvSpPr>
        <p:spPr>
          <a:xfrm>
            <a:off x="0" y="3347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8"/>
          <p:cNvGrpSpPr/>
          <p:nvPr/>
        </p:nvGrpSpPr>
        <p:grpSpPr>
          <a:xfrm flipH="1">
            <a:off x="6640825" y="3856775"/>
            <a:ext cx="895225" cy="596225"/>
            <a:chOff x="6168950" y="679775"/>
            <a:chExt cx="895225" cy="596225"/>
          </a:xfrm>
        </p:grpSpPr>
        <p:sp>
          <p:nvSpPr>
            <p:cNvPr id="134" name="Google Shape;134;p8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8"/>
          <p:cNvSpPr/>
          <p:nvPr/>
        </p:nvSpPr>
        <p:spPr>
          <a:xfrm rot="10800000" flipH="1">
            <a:off x="6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"/>
          <p:cNvSpPr/>
          <p:nvPr/>
        </p:nvSpPr>
        <p:spPr>
          <a:xfrm rot="8100000">
            <a:off x="5943033" y="545416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"/>
          <p:cNvSpPr/>
          <p:nvPr/>
        </p:nvSpPr>
        <p:spPr>
          <a:xfrm rot="10800000" flipH="1">
            <a:off x="8554952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8"/>
          <p:cNvGrpSpPr/>
          <p:nvPr/>
        </p:nvGrpSpPr>
        <p:grpSpPr>
          <a:xfrm flipH="1">
            <a:off x="1807973" y="391201"/>
            <a:ext cx="1000920" cy="840678"/>
            <a:chOff x="1648650" y="1064850"/>
            <a:chExt cx="691625" cy="580900"/>
          </a:xfrm>
        </p:grpSpPr>
        <p:sp>
          <p:nvSpPr>
            <p:cNvPr id="146" name="Google Shape;146;p8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3331007" y="3980195"/>
            <a:ext cx="812897" cy="472803"/>
            <a:chOff x="7336943" y="4410641"/>
            <a:chExt cx="671927" cy="390811"/>
          </a:xfrm>
        </p:grpSpPr>
        <p:sp>
          <p:nvSpPr>
            <p:cNvPr id="166" name="Google Shape;166;p8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Google Shape;168;p8"/>
          <p:cNvSpPr/>
          <p:nvPr/>
        </p:nvSpPr>
        <p:spPr>
          <a:xfrm rot="10800000">
            <a:off x="8566921" y="11666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711725" y="1284192"/>
            <a:ext cx="4167600" cy="13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flipH="1">
            <a:off x="-6870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-2161583" flipH="1">
            <a:off x="4590893" y="4042601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 flipH="1">
            <a:off x="1076797" y="4180528"/>
            <a:ext cx="793613" cy="461548"/>
            <a:chOff x="7336943" y="4410641"/>
            <a:chExt cx="671927" cy="390811"/>
          </a:xfrm>
        </p:grpSpPr>
        <p:sp>
          <p:nvSpPr>
            <p:cNvPr id="174" name="Google Shape;174;p9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9"/>
          <p:cNvSpPr/>
          <p:nvPr/>
        </p:nvSpPr>
        <p:spPr>
          <a:xfrm flipH="1">
            <a:off x="8558144" y="210805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" name="Google Shape;177;p9"/>
          <p:cNvGrpSpPr/>
          <p:nvPr/>
        </p:nvGrpSpPr>
        <p:grpSpPr>
          <a:xfrm flipH="1">
            <a:off x="6947144" y="3952213"/>
            <a:ext cx="895225" cy="596225"/>
            <a:chOff x="6168950" y="679775"/>
            <a:chExt cx="895225" cy="596225"/>
          </a:xfrm>
        </p:grpSpPr>
        <p:sp>
          <p:nvSpPr>
            <p:cNvPr id="178" name="Google Shape;178;p9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9"/>
          <p:cNvSpPr/>
          <p:nvPr/>
        </p:nvSpPr>
        <p:spPr>
          <a:xfrm flipH="1">
            <a:off x="8752293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rot="-4381075" flipH="1">
            <a:off x="7821420" y="5426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flipH="1">
            <a:off x="4879335" y="975850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 flipH="1">
            <a:off x="-6875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type="subTitle" idx="1"/>
          </p:nvPr>
        </p:nvSpPr>
        <p:spPr>
          <a:xfrm>
            <a:off x="711725" y="2729617"/>
            <a:ext cx="5049000" cy="10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>
            <a:spLocks noGrp="1"/>
          </p:cNvSpPr>
          <p:nvPr>
            <p:ph type="body" idx="1"/>
          </p:nvPr>
        </p:nvSpPr>
        <p:spPr>
          <a:xfrm>
            <a:off x="5035550" y="679450"/>
            <a:ext cx="3396600" cy="16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idact Gothic"/>
              <a:buChar char="●"/>
              <a:defRPr sz="18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○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●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○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●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○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tt-adisoh/group11_ds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43"/>
          <p:cNvPicPr preferRelativeResize="0"/>
          <p:nvPr/>
        </p:nvPicPr>
        <p:blipFill rotWithShape="1">
          <a:blip r:embed="rId3">
            <a:alphaModFix/>
          </a:blip>
          <a:srcRect l="19210" t="19210" r="19898" b="19898"/>
          <a:stretch/>
        </p:blipFill>
        <p:spPr>
          <a:xfrm>
            <a:off x="395775" y="1658300"/>
            <a:ext cx="2707600" cy="27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43"/>
          <p:cNvSpPr txBox="1">
            <a:spLocks noGrp="1"/>
          </p:cNvSpPr>
          <p:nvPr>
            <p:ph type="title"/>
          </p:nvPr>
        </p:nvSpPr>
        <p:spPr>
          <a:xfrm>
            <a:off x="711725" y="535447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Starting…</a:t>
            </a:r>
            <a:endParaRPr/>
          </a:p>
        </p:txBody>
      </p:sp>
      <p:sp>
        <p:nvSpPr>
          <p:cNvPr id="1144" name="Google Shape;1144;p43"/>
          <p:cNvSpPr txBox="1"/>
          <p:nvPr/>
        </p:nvSpPr>
        <p:spPr>
          <a:xfrm>
            <a:off x="3342900" y="1961825"/>
            <a:ext cx="58011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idact Gothic"/>
                <a:ea typeface="Didact Gothic"/>
                <a:cs typeface="Didact Gothic"/>
                <a:sym typeface="Didact Gothic"/>
              </a:rPr>
              <a:t>If you want to see our PPT, codes or plots,</a:t>
            </a:r>
            <a:endParaRPr sz="1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idact Gothic"/>
                <a:ea typeface="Didact Gothic"/>
                <a:cs typeface="Didact Gothic"/>
                <a:sym typeface="Didact Gothic"/>
              </a:rPr>
              <a:t>QR code or </a:t>
            </a:r>
            <a:r>
              <a:rPr lang="en" sz="1900" u="sng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  <a:hlinkClick r:id="rId4"/>
              </a:rPr>
              <a:t>https://github.com/kdh-yu/group11_dsp</a:t>
            </a:r>
            <a:endParaRPr sz="1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idact Gothic"/>
                <a:ea typeface="Didact Gothic"/>
                <a:cs typeface="Didact Gothic"/>
                <a:sym typeface="Didact Gothic"/>
              </a:rPr>
              <a:t>Presentation&gt;ppt</a:t>
            </a:r>
            <a:endParaRPr sz="19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Google Shape;12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063" y="1028050"/>
            <a:ext cx="4799887" cy="38106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52"/>
          <p:cNvSpPr txBox="1">
            <a:spLocks noGrp="1"/>
          </p:cNvSpPr>
          <p:nvPr>
            <p:ph type="title"/>
          </p:nvPr>
        </p:nvSpPr>
        <p:spPr>
          <a:xfrm>
            <a:off x="223950" y="236200"/>
            <a:ext cx="8097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they are buried…</a:t>
            </a:r>
            <a:endParaRPr/>
          </a:p>
        </p:txBody>
      </p:sp>
      <p:sp>
        <p:nvSpPr>
          <p:cNvPr id="1258" name="Google Shape;1258;p52"/>
          <p:cNvSpPr txBox="1"/>
          <p:nvPr/>
        </p:nvSpPr>
        <p:spPr>
          <a:xfrm>
            <a:off x="6731000" y="3943000"/>
            <a:ext cx="25062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 i="1">
                <a:latin typeface="Didact Gothic"/>
                <a:ea typeface="Didact Gothic"/>
                <a:cs typeface="Didact Gothic"/>
                <a:sym typeface="Didact Gothic"/>
              </a:rPr>
              <a:t>How long does it take for plastic to decompose?</a:t>
            </a:r>
            <a:r>
              <a:rPr lang="en" sz="1000">
                <a:latin typeface="Didact Gothic"/>
                <a:ea typeface="Didact Gothic"/>
                <a:cs typeface="Didact Gothic"/>
                <a:sym typeface="Didact Gothic"/>
              </a:rPr>
              <a:t> Chariot Energy. (2022, October 20). Retrieved December 14, 2022, from https://chariotenergy.com/blog/how-long-until-plastic-decomposes/ </a:t>
            </a:r>
            <a:endParaRPr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53"/>
          <p:cNvSpPr txBox="1">
            <a:spLocks noGrp="1"/>
          </p:cNvSpPr>
          <p:nvPr>
            <p:ph type="title"/>
          </p:nvPr>
        </p:nvSpPr>
        <p:spPr>
          <a:xfrm>
            <a:off x="223950" y="236200"/>
            <a:ext cx="8097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they are buried…</a:t>
            </a:r>
            <a:endParaRPr/>
          </a:p>
        </p:txBody>
      </p:sp>
      <p:pic>
        <p:nvPicPr>
          <p:cNvPr id="1264" name="Google Shape;12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5050"/>
            <a:ext cx="8839204" cy="2550766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53"/>
          <p:cNvSpPr txBox="1"/>
          <p:nvPr/>
        </p:nvSpPr>
        <p:spPr>
          <a:xfrm>
            <a:off x="6144000" y="46509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idact Gothic"/>
                <a:ea typeface="Didact Gothic"/>
                <a:cs typeface="Didact Gothic"/>
                <a:sym typeface="Didact Gothic"/>
              </a:rPr>
              <a:t>환경부,「전국폐기물발생및처리현황」, 2020, 2022.12.14, 지방자치단체 폐기물 처리시설 현황_매립시설</a:t>
            </a:r>
            <a:endParaRPr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54"/>
          <p:cNvSpPr txBox="1">
            <a:spLocks noGrp="1"/>
          </p:cNvSpPr>
          <p:nvPr>
            <p:ph type="title"/>
          </p:nvPr>
        </p:nvSpPr>
        <p:spPr>
          <a:xfrm>
            <a:off x="523200" y="526100"/>
            <a:ext cx="8097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Garbage Landfills (Korea nationwide)</a:t>
            </a:r>
            <a:endParaRPr/>
          </a:p>
        </p:txBody>
      </p:sp>
      <p:pic>
        <p:nvPicPr>
          <p:cNvPr id="1271" name="Google Shape;12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200" y="1018700"/>
            <a:ext cx="6935603" cy="38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55"/>
          <p:cNvSpPr txBox="1">
            <a:spLocks noGrp="1"/>
          </p:cNvSpPr>
          <p:nvPr>
            <p:ph type="title"/>
          </p:nvPr>
        </p:nvSpPr>
        <p:spPr>
          <a:xfrm>
            <a:off x="523200" y="526100"/>
            <a:ext cx="8097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happen at Garbage Landfills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future?</a:t>
            </a:r>
            <a:endParaRPr/>
          </a:p>
        </p:txBody>
      </p:sp>
      <p:pic>
        <p:nvPicPr>
          <p:cNvPr id="1277" name="Google Shape;12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150" y="1323500"/>
            <a:ext cx="7529702" cy="38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56"/>
          <p:cNvSpPr txBox="1">
            <a:spLocks noGrp="1"/>
          </p:cNvSpPr>
          <p:nvPr>
            <p:ph type="title"/>
          </p:nvPr>
        </p:nvSpPr>
        <p:spPr>
          <a:xfrm>
            <a:off x="340350" y="245550"/>
            <a:ext cx="86469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if they are disposed well…?</a:t>
            </a:r>
            <a:endParaRPr/>
          </a:p>
        </p:txBody>
      </p:sp>
      <p:pic>
        <p:nvPicPr>
          <p:cNvPr id="1283" name="Google Shape;12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987" y="878400"/>
            <a:ext cx="3276039" cy="41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56"/>
          <p:cNvSpPr/>
          <p:nvPr/>
        </p:nvSpPr>
        <p:spPr>
          <a:xfrm>
            <a:off x="3310550" y="4262825"/>
            <a:ext cx="746100" cy="774900"/>
          </a:xfrm>
          <a:prstGeom prst="frame">
            <a:avLst>
              <a:gd name="adj1" fmla="val 5184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56"/>
          <p:cNvSpPr txBox="1"/>
          <p:nvPr/>
        </p:nvSpPr>
        <p:spPr>
          <a:xfrm>
            <a:off x="5831425" y="4580475"/>
            <a:ext cx="34503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9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57"/>
          <p:cNvSpPr txBox="1">
            <a:spLocks noGrp="1"/>
          </p:cNvSpPr>
          <p:nvPr>
            <p:ph type="title"/>
          </p:nvPr>
        </p:nvSpPr>
        <p:spPr>
          <a:xfrm>
            <a:off x="403125" y="339075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can’t we just recycle all plastic?</a:t>
            </a:r>
            <a:endParaRPr/>
          </a:p>
        </p:txBody>
      </p:sp>
      <p:pic>
        <p:nvPicPr>
          <p:cNvPr id="1291" name="Google Shape;129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13" y="1072525"/>
            <a:ext cx="8408187" cy="4007027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57"/>
          <p:cNvSpPr txBox="1"/>
          <p:nvPr/>
        </p:nvSpPr>
        <p:spPr>
          <a:xfrm>
            <a:off x="5831425" y="4580475"/>
            <a:ext cx="34503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9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58"/>
          <p:cNvSpPr txBox="1">
            <a:spLocks noGrp="1"/>
          </p:cNvSpPr>
          <p:nvPr>
            <p:ph type="title"/>
          </p:nvPr>
        </p:nvSpPr>
        <p:spPr>
          <a:xfrm>
            <a:off x="340350" y="245550"/>
            <a:ext cx="86469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Oh, then we can burn them!</a:t>
            </a:r>
            <a:endParaRPr/>
          </a:p>
        </p:txBody>
      </p:sp>
      <p:pic>
        <p:nvPicPr>
          <p:cNvPr id="1298" name="Google Shape;12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987" y="878400"/>
            <a:ext cx="3276039" cy="41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58"/>
          <p:cNvSpPr/>
          <p:nvPr/>
        </p:nvSpPr>
        <p:spPr>
          <a:xfrm>
            <a:off x="3911434" y="4216100"/>
            <a:ext cx="1719300" cy="774900"/>
          </a:xfrm>
          <a:prstGeom prst="frame">
            <a:avLst>
              <a:gd name="adj1" fmla="val 5184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58"/>
          <p:cNvSpPr txBox="1"/>
          <p:nvPr/>
        </p:nvSpPr>
        <p:spPr>
          <a:xfrm>
            <a:off x="5831425" y="4580475"/>
            <a:ext cx="34503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9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59"/>
          <p:cNvSpPr txBox="1">
            <a:spLocks noGrp="1"/>
          </p:cNvSpPr>
          <p:nvPr>
            <p:ph type="title"/>
          </p:nvPr>
        </p:nvSpPr>
        <p:spPr>
          <a:xfrm>
            <a:off x="340350" y="245550"/>
            <a:ext cx="86469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possible to burn all of them?</a:t>
            </a:r>
            <a:endParaRPr/>
          </a:p>
        </p:txBody>
      </p:sp>
      <p:pic>
        <p:nvPicPr>
          <p:cNvPr id="1306" name="Google Shape;13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50" y="738150"/>
            <a:ext cx="6566006" cy="4100548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59"/>
          <p:cNvSpPr txBox="1"/>
          <p:nvPr/>
        </p:nvSpPr>
        <p:spPr>
          <a:xfrm>
            <a:off x="7063200" y="4450800"/>
            <a:ext cx="2080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환경부,「전국폐기물발생및처리현황」, 2020, 2022.12.14, 지방자치단체 폐기물 처리시설 현황_소각시설</a:t>
            </a: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60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Amount of Plastic Waste in Korea </a:t>
            </a:r>
            <a:endParaRPr/>
          </a:p>
        </p:txBody>
      </p:sp>
      <p:pic>
        <p:nvPicPr>
          <p:cNvPr id="1313" name="Google Shape;131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813" y="1180450"/>
            <a:ext cx="7360374" cy="2670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500" y="3915825"/>
            <a:ext cx="6558925" cy="8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60"/>
          <p:cNvSpPr txBox="1"/>
          <p:nvPr/>
        </p:nvSpPr>
        <p:spPr>
          <a:xfrm>
            <a:off x="5791200" y="4875033"/>
            <a:ext cx="4191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idact Gothic"/>
                <a:ea typeface="Didact Gothic"/>
                <a:cs typeface="Didact Gothic"/>
                <a:sym typeface="Didact Gothic"/>
              </a:rPr>
              <a:t>환경부,「전국폐기물발생및처리현황」  폐기물 발생현황_생활폐기물</a:t>
            </a:r>
            <a:endParaRPr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61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Amount of Plastic Waste in Korea </a:t>
            </a:r>
            <a:endParaRPr/>
          </a:p>
        </p:txBody>
      </p:sp>
      <p:pic>
        <p:nvPicPr>
          <p:cNvPr id="1321" name="Google Shape;132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725" y="1526475"/>
            <a:ext cx="2153849" cy="26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61"/>
          <p:cNvSpPr txBox="1"/>
          <p:nvPr/>
        </p:nvSpPr>
        <p:spPr>
          <a:xfrm>
            <a:off x="3104825" y="2287050"/>
            <a:ext cx="53865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 b="1">
                <a:solidFill>
                  <a:srgbClr val="202124"/>
                </a:solidFill>
                <a:highlight>
                  <a:srgbClr val="FFFFFF"/>
                </a:highlight>
              </a:rPr>
              <a:t>×</a:t>
            </a:r>
            <a:r>
              <a:rPr lang="en" sz="2500">
                <a:latin typeface="Didact Gothic"/>
                <a:ea typeface="Didact Gothic"/>
                <a:cs typeface="Didact Gothic"/>
                <a:sym typeface="Didact Gothic"/>
              </a:rPr>
              <a:t> 233,967,312…… per day</a:t>
            </a:r>
            <a:endParaRPr sz="25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23" name="Google Shape;1323;p61"/>
          <p:cNvSpPr txBox="1"/>
          <p:nvPr/>
        </p:nvSpPr>
        <p:spPr>
          <a:xfrm>
            <a:off x="3170250" y="1671450"/>
            <a:ext cx="538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2020 : 7851 ton/day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Which means… we can make 2L pet…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44"/>
          <p:cNvSpPr txBox="1">
            <a:spLocks noGrp="1"/>
          </p:cNvSpPr>
          <p:nvPr>
            <p:ph type="ctrTitle"/>
          </p:nvPr>
        </p:nvSpPr>
        <p:spPr>
          <a:xfrm>
            <a:off x="301650" y="1164900"/>
            <a:ext cx="4750200" cy="23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Manufacturers should reduce production of Non-Recyclable Plastics</a:t>
            </a:r>
            <a:endParaRPr sz="3500"/>
          </a:p>
        </p:txBody>
      </p:sp>
      <p:sp>
        <p:nvSpPr>
          <p:cNvPr id="1150" name="Google Shape;1150;p44"/>
          <p:cNvSpPr txBox="1">
            <a:spLocks noGrp="1"/>
          </p:cNvSpPr>
          <p:nvPr>
            <p:ph type="subTitle" idx="1"/>
          </p:nvPr>
        </p:nvSpPr>
        <p:spPr>
          <a:xfrm>
            <a:off x="301650" y="3574647"/>
            <a:ext cx="8115600" cy="14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Our approach to the resource problem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11: Kim Dohoon (2022094093); Yun Donghyun (2022084339); Raudhah Radzif (2022011703)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1" name="Google Shape;1151;p44"/>
          <p:cNvPicPr preferRelativeResize="0"/>
          <p:nvPr/>
        </p:nvPicPr>
        <p:blipFill rotWithShape="1">
          <a:blip r:embed="rId3">
            <a:alphaModFix/>
          </a:blip>
          <a:srcRect l="1940" r="1525" b="4961"/>
          <a:stretch/>
        </p:blipFill>
        <p:spPr>
          <a:xfrm>
            <a:off x="4710425" y="1164900"/>
            <a:ext cx="4035651" cy="2813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2" name="Google Shape;1152;p44"/>
          <p:cNvGrpSpPr/>
          <p:nvPr/>
        </p:nvGrpSpPr>
        <p:grpSpPr>
          <a:xfrm>
            <a:off x="7903875" y="965663"/>
            <a:ext cx="895225" cy="596225"/>
            <a:chOff x="6168950" y="679775"/>
            <a:chExt cx="895225" cy="596225"/>
          </a:xfrm>
        </p:grpSpPr>
        <p:sp>
          <p:nvSpPr>
            <p:cNvPr id="1153" name="Google Shape;1153;p44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4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4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4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4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4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4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4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44"/>
          <p:cNvGrpSpPr/>
          <p:nvPr/>
        </p:nvGrpSpPr>
        <p:grpSpPr>
          <a:xfrm rot="1236532" flipH="1">
            <a:off x="4230999" y="648684"/>
            <a:ext cx="1000930" cy="840687"/>
            <a:chOff x="1648650" y="1064850"/>
            <a:chExt cx="691625" cy="580900"/>
          </a:xfrm>
        </p:grpSpPr>
        <p:sp>
          <p:nvSpPr>
            <p:cNvPr id="1162" name="Google Shape;1162;p44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4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4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4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4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4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4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4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4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4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62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of Plastics….</a:t>
            </a: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F6E378-041C-A3D1-E1C6-86BD9EAAD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800" y="1028050"/>
            <a:ext cx="6910350" cy="394877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63"/>
          <p:cNvSpPr txBox="1">
            <a:spLocks noGrp="1"/>
          </p:cNvSpPr>
          <p:nvPr>
            <p:ph type="title"/>
          </p:nvPr>
        </p:nvSpPr>
        <p:spPr>
          <a:xfrm>
            <a:off x="237900" y="416250"/>
            <a:ext cx="8668200" cy="43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Proposal 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reduce amount of non-recyclable plastics,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only at consumers’ step,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also at </a:t>
            </a:r>
            <a:r>
              <a:rPr lang="en">
                <a:solidFill>
                  <a:srgbClr val="BF9000"/>
                </a:solidFill>
              </a:rPr>
              <a:t>MANUFACTURERS’ STEP!</a:t>
            </a:r>
            <a:endParaRPr>
              <a:solidFill>
                <a:srgbClr val="BF9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64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Deposit Return System (DRS)</a:t>
            </a:r>
            <a:endParaRPr/>
          </a:p>
        </p:txBody>
      </p:sp>
      <p:pic>
        <p:nvPicPr>
          <p:cNvPr id="1340" name="Google Shape;134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950" y="1163300"/>
            <a:ext cx="5766051" cy="380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64"/>
          <p:cNvSpPr txBox="1"/>
          <p:nvPr/>
        </p:nvSpPr>
        <p:spPr>
          <a:xfrm>
            <a:off x="7292525" y="4732775"/>
            <a:ext cx="199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Economia (2020)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6" name="Google Shape;134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25" y="1797778"/>
            <a:ext cx="3800950" cy="21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65"/>
          <p:cNvSpPr txBox="1"/>
          <p:nvPr/>
        </p:nvSpPr>
        <p:spPr>
          <a:xfrm>
            <a:off x="3275025" y="4797875"/>
            <a:ext cx="199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EURACTIV 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348" name="Google Shape;134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475" y="971498"/>
            <a:ext cx="3412251" cy="33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65"/>
          <p:cNvSpPr txBox="1"/>
          <p:nvPr/>
        </p:nvSpPr>
        <p:spPr>
          <a:xfrm>
            <a:off x="6790975" y="4797875"/>
            <a:ext cx="199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innisfree Korea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50" name="Google Shape;1350;p65"/>
          <p:cNvSpPr txBox="1">
            <a:spLocks noGrp="1"/>
          </p:cNvSpPr>
          <p:nvPr>
            <p:ph type="title" idx="4294967295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Practice</a:t>
            </a:r>
            <a:endParaRPr/>
          </a:p>
        </p:txBody>
      </p:sp>
      <p:sp>
        <p:nvSpPr>
          <p:cNvPr id="1351" name="Google Shape;1351;p65"/>
          <p:cNvSpPr txBox="1"/>
          <p:nvPr/>
        </p:nvSpPr>
        <p:spPr>
          <a:xfrm>
            <a:off x="2190500" y="3997275"/>
            <a:ext cx="87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Germany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52" name="Google Shape;1352;p65"/>
          <p:cNvSpPr txBox="1"/>
          <p:nvPr/>
        </p:nvSpPr>
        <p:spPr>
          <a:xfrm>
            <a:off x="6183100" y="4376613"/>
            <a:ext cx="87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Innisfree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66"/>
          <p:cNvSpPr txBox="1">
            <a:spLocks noGrp="1"/>
          </p:cNvSpPr>
          <p:nvPr>
            <p:ph type="title" idx="4294967295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pic>
        <p:nvPicPr>
          <p:cNvPr id="1358" name="Google Shape;135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938" y="1264475"/>
            <a:ext cx="4714125" cy="35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66"/>
          <p:cNvSpPr txBox="1"/>
          <p:nvPr/>
        </p:nvSpPr>
        <p:spPr>
          <a:xfrm>
            <a:off x="7272625" y="4487200"/>
            <a:ext cx="15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Source: aflnews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7"/>
          <p:cNvSpPr txBox="1"/>
          <p:nvPr/>
        </p:nvSpPr>
        <p:spPr>
          <a:xfrm>
            <a:off x="3366300" y="2263950"/>
            <a:ext cx="241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65" name="Google Shape;1365;p67"/>
          <p:cNvSpPr txBox="1"/>
          <p:nvPr/>
        </p:nvSpPr>
        <p:spPr>
          <a:xfrm>
            <a:off x="6244350" y="2263950"/>
            <a:ext cx="241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66" name="Google Shape;1366;p67"/>
          <p:cNvSpPr/>
          <p:nvPr/>
        </p:nvSpPr>
        <p:spPr>
          <a:xfrm>
            <a:off x="447275" y="2033250"/>
            <a:ext cx="8046300" cy="954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idact Gothic"/>
                <a:ea typeface="Didact Gothic"/>
                <a:cs typeface="Didact Gothic"/>
                <a:sym typeface="Didact Gothic"/>
              </a:rPr>
              <a:t>June 2022                        December 2022                  December 2022</a:t>
            </a: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idact Gothic"/>
                <a:ea typeface="Didact Gothic"/>
                <a:cs typeface="Didact Gothic"/>
                <a:sym typeface="Didact Gothic"/>
              </a:rPr>
              <a:t>Nationally                         Nationally                            Jeju &amp; Sejong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68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Currently</a:t>
            </a:r>
            <a:endParaRPr/>
          </a:p>
        </p:txBody>
      </p:sp>
      <p:sp>
        <p:nvSpPr>
          <p:cNvPr id="1372" name="Google Shape;1372;p68"/>
          <p:cNvSpPr txBox="1">
            <a:spLocks noGrp="1"/>
          </p:cNvSpPr>
          <p:nvPr>
            <p:ph type="title" idx="2"/>
          </p:nvPr>
        </p:nvSpPr>
        <p:spPr>
          <a:xfrm>
            <a:off x="752425" y="1984375"/>
            <a:ext cx="73443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DRS (Deposit Return System)</a:t>
            </a:r>
            <a:endParaRPr/>
          </a:p>
        </p:txBody>
      </p:sp>
      <p:sp>
        <p:nvSpPr>
          <p:cNvPr id="1373" name="Google Shape;1373;p68"/>
          <p:cNvSpPr txBox="1">
            <a:spLocks noGrp="1"/>
          </p:cNvSpPr>
          <p:nvPr>
            <p:ph type="subTitle" idx="4294967295"/>
          </p:nvPr>
        </p:nvSpPr>
        <p:spPr>
          <a:xfrm>
            <a:off x="752425" y="2615200"/>
            <a:ext cx="4090200" cy="17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highlight>
                  <a:schemeClr val="lt1"/>
                </a:highlight>
              </a:rPr>
              <a:t>A small amount of cafes are the target.</a:t>
            </a:r>
            <a:endParaRPr sz="1600"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highlight>
                  <a:schemeClr val="lt1"/>
                </a:highlight>
              </a:rPr>
              <a:t>Collection box in the cafe &amp; outside.</a:t>
            </a:r>
            <a:endParaRPr sz="1600"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highlight>
                  <a:schemeClr val="lt1"/>
                </a:highlight>
              </a:rPr>
              <a:t>Establish Container Deposit System Management Organization(COSMO).</a:t>
            </a:r>
            <a:endParaRPr sz="1600"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highlight>
                  <a:schemeClr val="lt1"/>
                </a:highlight>
              </a:rPr>
              <a:t>300 won deposit.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69"/>
          <p:cNvSpPr txBox="1">
            <a:spLocks noGrp="1"/>
          </p:cNvSpPr>
          <p:nvPr>
            <p:ph type="title"/>
          </p:nvPr>
        </p:nvSpPr>
        <p:spPr>
          <a:xfrm>
            <a:off x="310725" y="535600"/>
            <a:ext cx="8729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Extended Producer Responsibility (EPR)</a:t>
            </a:r>
            <a:endParaRPr/>
          </a:p>
        </p:txBody>
      </p:sp>
      <p:sp>
        <p:nvSpPr>
          <p:cNvPr id="1379" name="Google Shape;1379;p69"/>
          <p:cNvSpPr txBox="1"/>
          <p:nvPr/>
        </p:nvSpPr>
        <p:spPr>
          <a:xfrm>
            <a:off x="7692050" y="4732775"/>
            <a:ext cx="199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Upstream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80" name="Google Shape;1380;p69"/>
          <p:cNvSpPr txBox="1"/>
          <p:nvPr/>
        </p:nvSpPr>
        <p:spPr>
          <a:xfrm>
            <a:off x="1191150" y="1524000"/>
            <a:ext cx="6761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Extended Producer Responsibility is a </a:t>
            </a:r>
            <a:r>
              <a:rPr lang="en" b="1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policy tool </a:t>
            </a:r>
            <a:r>
              <a:rPr lang="en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that makes producers legally and financially responsible for mitigating the environmental impacts of their products and packaging.</a:t>
            </a:r>
            <a:endParaRPr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81" name="Google Shape;1381;p69"/>
          <p:cNvSpPr txBox="1"/>
          <p:nvPr/>
        </p:nvSpPr>
        <p:spPr>
          <a:xfrm>
            <a:off x="710225" y="2604125"/>
            <a:ext cx="3610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Without EPR</a:t>
            </a:r>
            <a:endParaRPr b="1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Producers bear no responsibility for the waste created by the products they make and profit from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82" name="Google Shape;1382;p69"/>
          <p:cNvSpPr txBox="1"/>
          <p:nvPr/>
        </p:nvSpPr>
        <p:spPr>
          <a:xfrm>
            <a:off x="5075075" y="2604125"/>
            <a:ext cx="3270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With EPR</a:t>
            </a:r>
            <a:endParaRPr b="1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Producers are required to be responsible for waste recovery and recycling</a:t>
            </a:r>
            <a:endParaRPr sz="17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70"/>
          <p:cNvSpPr txBox="1">
            <a:spLocks noGrp="1"/>
          </p:cNvSpPr>
          <p:nvPr>
            <p:ph type="title" idx="2"/>
          </p:nvPr>
        </p:nvSpPr>
        <p:spPr>
          <a:xfrm>
            <a:off x="752425" y="1925450"/>
            <a:ext cx="7175700" cy="49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Complement the  DRS + EPR</a:t>
            </a:r>
            <a:endParaRPr sz="1900"/>
          </a:p>
        </p:txBody>
      </p:sp>
      <p:sp>
        <p:nvSpPr>
          <p:cNvPr id="1388" name="Google Shape;1388;p70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grpSp>
        <p:nvGrpSpPr>
          <p:cNvPr id="1389" name="Google Shape;1389;p70"/>
          <p:cNvGrpSpPr/>
          <p:nvPr/>
        </p:nvGrpSpPr>
        <p:grpSpPr>
          <a:xfrm>
            <a:off x="7112560" y="757601"/>
            <a:ext cx="1000920" cy="840678"/>
            <a:chOff x="1648650" y="1064850"/>
            <a:chExt cx="691625" cy="580900"/>
          </a:xfrm>
        </p:grpSpPr>
        <p:sp>
          <p:nvSpPr>
            <p:cNvPr id="1390" name="Google Shape;1390;p70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70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70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70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70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70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70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70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70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70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70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70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70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70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70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70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70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70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70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9" name="Google Shape;1409;p70"/>
          <p:cNvSpPr txBox="1">
            <a:spLocks noGrp="1"/>
          </p:cNvSpPr>
          <p:nvPr>
            <p:ph type="subTitle" idx="4294967295"/>
          </p:nvPr>
        </p:nvSpPr>
        <p:spPr>
          <a:xfrm>
            <a:off x="752425" y="2355375"/>
            <a:ext cx="4090200" cy="17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Put collection box outside the cafe.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Every cafe participates in DRS -&gt; all become collection points.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Add a disposable cup of cafe in EPR.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Plastic type unification.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71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Intended Outcomes</a:t>
            </a:r>
            <a:endParaRPr/>
          </a:p>
        </p:txBody>
      </p:sp>
      <p:sp>
        <p:nvSpPr>
          <p:cNvPr id="1415" name="Google Shape;1415;p71"/>
          <p:cNvSpPr txBox="1">
            <a:spLocks noGrp="1"/>
          </p:cNvSpPr>
          <p:nvPr>
            <p:ph type="title" idx="2"/>
          </p:nvPr>
        </p:nvSpPr>
        <p:spPr>
          <a:xfrm>
            <a:off x="760050" y="1488325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1416" name="Google Shape;1416;p71"/>
          <p:cNvSpPr txBox="1">
            <a:spLocks noGrp="1"/>
          </p:cNvSpPr>
          <p:nvPr>
            <p:ph type="title" idx="3"/>
          </p:nvPr>
        </p:nvSpPr>
        <p:spPr>
          <a:xfrm>
            <a:off x="4747602" y="1488325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solved</a:t>
            </a:r>
            <a:endParaRPr/>
          </a:p>
        </p:txBody>
      </p:sp>
      <p:sp>
        <p:nvSpPr>
          <p:cNvPr id="1417" name="Google Shape;1417;p71"/>
          <p:cNvSpPr txBox="1">
            <a:spLocks noGrp="1"/>
          </p:cNvSpPr>
          <p:nvPr>
            <p:ph type="subTitle" idx="4294967295"/>
          </p:nvPr>
        </p:nvSpPr>
        <p:spPr>
          <a:xfrm>
            <a:off x="657400" y="2105750"/>
            <a:ext cx="3158400" cy="17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Small amount of cafes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Responsibility of plastic cups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Hygiene problem in cafe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Crowded cafe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Cost of collection box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sp>
        <p:nvSpPr>
          <p:cNvPr id="1418" name="Google Shape;1418;p71"/>
          <p:cNvSpPr txBox="1">
            <a:spLocks noGrp="1"/>
          </p:cNvSpPr>
          <p:nvPr>
            <p:ph type="subTitle" idx="4294967295"/>
          </p:nvPr>
        </p:nvSpPr>
        <p:spPr>
          <a:xfrm>
            <a:off x="4747600" y="2105750"/>
            <a:ext cx="4090200" cy="17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Every cafe is collection point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EPR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Collection box located outside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Collection box located outside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Government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sp>
        <p:nvSpPr>
          <p:cNvPr id="1419" name="Google Shape;1419;p71"/>
          <p:cNvSpPr/>
          <p:nvPr/>
        </p:nvSpPr>
        <p:spPr>
          <a:xfrm>
            <a:off x="3946300" y="2480175"/>
            <a:ext cx="801300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71"/>
          <p:cNvSpPr/>
          <p:nvPr/>
        </p:nvSpPr>
        <p:spPr>
          <a:xfrm>
            <a:off x="3946300" y="2731775"/>
            <a:ext cx="801300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71"/>
          <p:cNvSpPr/>
          <p:nvPr/>
        </p:nvSpPr>
        <p:spPr>
          <a:xfrm>
            <a:off x="3946300" y="2960375"/>
            <a:ext cx="801300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71"/>
          <p:cNvSpPr/>
          <p:nvPr/>
        </p:nvSpPr>
        <p:spPr>
          <a:xfrm>
            <a:off x="3946300" y="3188975"/>
            <a:ext cx="801300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71"/>
          <p:cNvSpPr/>
          <p:nvPr/>
        </p:nvSpPr>
        <p:spPr>
          <a:xfrm>
            <a:off x="3946300" y="3440575"/>
            <a:ext cx="801300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45"/>
          <p:cNvSpPr txBox="1">
            <a:spLocks noGrp="1"/>
          </p:cNvSpPr>
          <p:nvPr>
            <p:ph type="title"/>
          </p:nvPr>
        </p:nvSpPr>
        <p:spPr>
          <a:xfrm>
            <a:off x="711725" y="535447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186" name="Google Shape;1186;p45"/>
          <p:cNvSpPr txBox="1">
            <a:spLocks noGrp="1"/>
          </p:cNvSpPr>
          <p:nvPr>
            <p:ph type="title" idx="2"/>
          </p:nvPr>
        </p:nvSpPr>
        <p:spPr>
          <a:xfrm>
            <a:off x="848975" y="1789350"/>
            <a:ext cx="17409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</a:t>
            </a:r>
            <a:endParaRPr/>
          </a:p>
        </p:txBody>
      </p:sp>
      <p:sp>
        <p:nvSpPr>
          <p:cNvPr id="1187" name="Google Shape;1187;p45"/>
          <p:cNvSpPr txBox="1">
            <a:spLocks noGrp="1"/>
          </p:cNvSpPr>
          <p:nvPr>
            <p:ph type="title" idx="3"/>
          </p:nvPr>
        </p:nvSpPr>
        <p:spPr>
          <a:xfrm>
            <a:off x="4348650" y="1822288"/>
            <a:ext cx="2421600" cy="6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Focus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Plastic?</a:t>
            </a:r>
            <a:endParaRPr/>
          </a:p>
        </p:txBody>
      </p:sp>
      <p:sp>
        <p:nvSpPr>
          <p:cNvPr id="1188" name="Google Shape;1188;p45"/>
          <p:cNvSpPr txBox="1">
            <a:spLocks noGrp="1"/>
          </p:cNvSpPr>
          <p:nvPr>
            <p:ph type="title" idx="7"/>
          </p:nvPr>
        </p:nvSpPr>
        <p:spPr>
          <a:xfrm>
            <a:off x="848975" y="3660113"/>
            <a:ext cx="3768600" cy="6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 Limitations</a:t>
            </a:r>
            <a:endParaRPr/>
          </a:p>
        </p:txBody>
      </p:sp>
      <p:sp>
        <p:nvSpPr>
          <p:cNvPr id="1189" name="Google Shape;1189;p45"/>
          <p:cNvSpPr txBox="1">
            <a:spLocks noGrp="1"/>
          </p:cNvSpPr>
          <p:nvPr>
            <p:ph type="title" idx="14"/>
          </p:nvPr>
        </p:nvSpPr>
        <p:spPr>
          <a:xfrm>
            <a:off x="4348650" y="3645100"/>
            <a:ext cx="37701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Suggestions</a:t>
            </a:r>
            <a:endParaRPr/>
          </a:p>
        </p:txBody>
      </p:sp>
      <p:sp>
        <p:nvSpPr>
          <p:cNvPr id="1190" name="Google Shape;1190;p45"/>
          <p:cNvSpPr txBox="1">
            <a:spLocks noGrp="1"/>
          </p:cNvSpPr>
          <p:nvPr>
            <p:ph type="title" idx="16"/>
          </p:nvPr>
        </p:nvSpPr>
        <p:spPr>
          <a:xfrm>
            <a:off x="828350" y="1400539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91" name="Google Shape;1191;p45"/>
          <p:cNvSpPr txBox="1">
            <a:spLocks noGrp="1"/>
          </p:cNvSpPr>
          <p:nvPr>
            <p:ph type="title" idx="17"/>
          </p:nvPr>
        </p:nvSpPr>
        <p:spPr>
          <a:xfrm>
            <a:off x="4348650" y="3256289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92" name="Google Shape;1192;p45"/>
          <p:cNvSpPr txBox="1">
            <a:spLocks noGrp="1"/>
          </p:cNvSpPr>
          <p:nvPr>
            <p:ph type="title" idx="18"/>
          </p:nvPr>
        </p:nvSpPr>
        <p:spPr>
          <a:xfrm>
            <a:off x="4348650" y="140055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93" name="Google Shape;1193;p45"/>
          <p:cNvSpPr txBox="1">
            <a:spLocks noGrp="1"/>
          </p:cNvSpPr>
          <p:nvPr>
            <p:ph type="title" idx="20"/>
          </p:nvPr>
        </p:nvSpPr>
        <p:spPr>
          <a:xfrm>
            <a:off x="848975" y="3256289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94" name="Google Shape;1194;p45"/>
          <p:cNvSpPr/>
          <p:nvPr/>
        </p:nvSpPr>
        <p:spPr>
          <a:xfrm>
            <a:off x="848975" y="2664600"/>
            <a:ext cx="5959200" cy="27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45"/>
          <p:cNvSpPr/>
          <p:nvPr/>
        </p:nvSpPr>
        <p:spPr>
          <a:xfrm rot="5400000">
            <a:off x="6743849" y="2632200"/>
            <a:ext cx="389400" cy="336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45"/>
          <p:cNvSpPr/>
          <p:nvPr/>
        </p:nvSpPr>
        <p:spPr>
          <a:xfrm>
            <a:off x="849125" y="4385200"/>
            <a:ext cx="5959200" cy="27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45"/>
          <p:cNvSpPr/>
          <p:nvPr/>
        </p:nvSpPr>
        <p:spPr>
          <a:xfrm rot="5400000">
            <a:off x="6743849" y="4352800"/>
            <a:ext cx="389400" cy="336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72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People’s perception</a:t>
            </a:r>
            <a:endParaRPr/>
          </a:p>
        </p:txBody>
      </p:sp>
      <p:sp>
        <p:nvSpPr>
          <p:cNvPr id="1429" name="Google Shape;1429;p72"/>
          <p:cNvSpPr txBox="1">
            <a:spLocks noGrp="1"/>
          </p:cNvSpPr>
          <p:nvPr>
            <p:ph type="title" idx="3"/>
          </p:nvPr>
        </p:nvSpPr>
        <p:spPr>
          <a:xfrm>
            <a:off x="4739977" y="1984375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0" name="Google Shape;143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563" y="1200025"/>
            <a:ext cx="5530824" cy="36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72"/>
          <p:cNvSpPr txBox="1"/>
          <p:nvPr/>
        </p:nvSpPr>
        <p:spPr>
          <a:xfrm>
            <a:off x="7337375" y="4438075"/>
            <a:ext cx="198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Source:thescoop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6" name="Google Shape;1436;p73"/>
          <p:cNvGrpSpPr/>
          <p:nvPr/>
        </p:nvGrpSpPr>
        <p:grpSpPr>
          <a:xfrm>
            <a:off x="7112560" y="757601"/>
            <a:ext cx="1000920" cy="840678"/>
            <a:chOff x="1648650" y="1064850"/>
            <a:chExt cx="691625" cy="580900"/>
          </a:xfrm>
        </p:grpSpPr>
        <p:sp>
          <p:nvSpPr>
            <p:cNvPr id="1437" name="Google Shape;1437;p73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73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73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73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73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73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73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73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73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73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73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73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73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73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73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73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73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73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73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56" name="Google Shape;1456;p73"/>
          <p:cNvPicPr preferRelativeResize="0"/>
          <p:nvPr/>
        </p:nvPicPr>
        <p:blipFill rotWithShape="1">
          <a:blip r:embed="rId3">
            <a:alphaModFix/>
          </a:blip>
          <a:srcRect r="10225"/>
          <a:stretch/>
        </p:blipFill>
        <p:spPr>
          <a:xfrm>
            <a:off x="1535975" y="1012150"/>
            <a:ext cx="5451201" cy="34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73"/>
          <p:cNvSpPr txBox="1"/>
          <p:nvPr/>
        </p:nvSpPr>
        <p:spPr>
          <a:xfrm>
            <a:off x="3244350" y="4593303"/>
            <a:ext cx="26553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Eunomia Research &amp; Consulting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58" name="Google Shape;1458;p73"/>
          <p:cNvSpPr txBox="1">
            <a:spLocks noGrp="1"/>
          </p:cNvSpPr>
          <p:nvPr>
            <p:ph type="title"/>
          </p:nvPr>
        </p:nvSpPr>
        <p:spPr>
          <a:xfrm>
            <a:off x="711750" y="2652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Impact on GHG Emissions (2030 model)</a:t>
            </a:r>
            <a:endParaRPr sz="2500"/>
          </a:p>
        </p:txBody>
      </p:sp>
      <p:sp>
        <p:nvSpPr>
          <p:cNvPr id="1459" name="Google Shape;1459;p73"/>
          <p:cNvSpPr/>
          <p:nvPr/>
        </p:nvSpPr>
        <p:spPr>
          <a:xfrm>
            <a:off x="2359675" y="3663000"/>
            <a:ext cx="821100" cy="587100"/>
          </a:xfrm>
          <a:prstGeom prst="roundRect">
            <a:avLst>
              <a:gd name="adj" fmla="val 16667"/>
            </a:avLst>
          </a:prstGeom>
          <a:noFill/>
          <a:ln w="476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73"/>
          <p:cNvSpPr/>
          <p:nvPr/>
        </p:nvSpPr>
        <p:spPr>
          <a:xfrm>
            <a:off x="5864300" y="3624700"/>
            <a:ext cx="919200" cy="450900"/>
          </a:xfrm>
          <a:prstGeom prst="roundRect">
            <a:avLst>
              <a:gd name="adj" fmla="val 16667"/>
            </a:avLst>
          </a:prstGeom>
          <a:noFill/>
          <a:ln w="476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5" name="Google Shape;1465;p74"/>
          <p:cNvGrpSpPr/>
          <p:nvPr/>
        </p:nvGrpSpPr>
        <p:grpSpPr>
          <a:xfrm>
            <a:off x="7112560" y="757601"/>
            <a:ext cx="1000920" cy="840678"/>
            <a:chOff x="1648650" y="1064850"/>
            <a:chExt cx="691625" cy="580900"/>
          </a:xfrm>
        </p:grpSpPr>
        <p:sp>
          <p:nvSpPr>
            <p:cNvPr id="1466" name="Google Shape;1466;p74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74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74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74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74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74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74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74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74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74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74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74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74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74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74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74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74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74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74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5" name="Google Shape;148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075" y="997651"/>
            <a:ext cx="5451201" cy="3510279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74"/>
          <p:cNvSpPr txBox="1"/>
          <p:nvPr/>
        </p:nvSpPr>
        <p:spPr>
          <a:xfrm>
            <a:off x="3244500" y="4585050"/>
            <a:ext cx="26550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Eunomia Research &amp; Consulting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87" name="Google Shape;1487;p74"/>
          <p:cNvSpPr txBox="1">
            <a:spLocks noGrp="1"/>
          </p:cNvSpPr>
          <p:nvPr>
            <p:ph type="title"/>
          </p:nvPr>
        </p:nvSpPr>
        <p:spPr>
          <a:xfrm>
            <a:off x="711750" y="2652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Impact on Marine Litter (2030 model)</a:t>
            </a:r>
            <a:endParaRPr sz="2500"/>
          </a:p>
        </p:txBody>
      </p:sp>
      <p:pic>
        <p:nvPicPr>
          <p:cNvPr id="1488" name="Google Shape;148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8487" y="1054525"/>
            <a:ext cx="5333776" cy="3396537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Google Shape;1489;p74"/>
          <p:cNvSpPr/>
          <p:nvPr/>
        </p:nvSpPr>
        <p:spPr>
          <a:xfrm>
            <a:off x="2332475" y="3703800"/>
            <a:ext cx="821100" cy="587100"/>
          </a:xfrm>
          <a:prstGeom prst="roundRect">
            <a:avLst>
              <a:gd name="adj" fmla="val 16667"/>
            </a:avLst>
          </a:prstGeom>
          <a:noFill/>
          <a:ln w="476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4"/>
          <p:cNvSpPr/>
          <p:nvPr/>
        </p:nvSpPr>
        <p:spPr>
          <a:xfrm>
            <a:off x="3153575" y="3703800"/>
            <a:ext cx="1000800" cy="450900"/>
          </a:xfrm>
          <a:prstGeom prst="roundRect">
            <a:avLst>
              <a:gd name="adj" fmla="val 16667"/>
            </a:avLst>
          </a:prstGeom>
          <a:noFill/>
          <a:ln w="476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75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NORWAY</a:t>
            </a:r>
            <a:endParaRPr/>
          </a:p>
        </p:txBody>
      </p:sp>
      <p:sp>
        <p:nvSpPr>
          <p:cNvPr id="1496" name="Google Shape;1496;p75"/>
          <p:cNvSpPr txBox="1">
            <a:spLocks noGrp="1"/>
          </p:cNvSpPr>
          <p:nvPr>
            <p:ph type="title" idx="2"/>
          </p:nvPr>
        </p:nvSpPr>
        <p:spPr>
          <a:xfrm>
            <a:off x="746850" y="1226150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DRS</a:t>
            </a:r>
            <a:endParaRPr/>
          </a:p>
        </p:txBody>
      </p:sp>
      <p:sp>
        <p:nvSpPr>
          <p:cNvPr id="1497" name="Google Shape;1497;p75"/>
          <p:cNvSpPr txBox="1">
            <a:spLocks noGrp="1"/>
          </p:cNvSpPr>
          <p:nvPr>
            <p:ph type="subTitle" idx="1"/>
          </p:nvPr>
        </p:nvSpPr>
        <p:spPr>
          <a:xfrm>
            <a:off x="746850" y="1798008"/>
            <a:ext cx="3651600" cy="13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 	 	 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Since 1999, a national deposit and recycling system for non-refillable plastic beverage bottles and cans has been operated by Infinitum.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Infinitum is a non-profit organization owned by Norwegian bottlers and retailers. 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75"/>
          <p:cNvSpPr txBox="1">
            <a:spLocks noGrp="1"/>
          </p:cNvSpPr>
          <p:nvPr>
            <p:ph type="title" idx="3"/>
          </p:nvPr>
        </p:nvSpPr>
        <p:spPr>
          <a:xfrm>
            <a:off x="4745502" y="1226150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EPR</a:t>
            </a:r>
            <a:endParaRPr/>
          </a:p>
        </p:txBody>
      </p:sp>
      <p:sp>
        <p:nvSpPr>
          <p:cNvPr id="1499" name="Google Shape;1499;p75"/>
          <p:cNvSpPr txBox="1">
            <a:spLocks noGrp="1"/>
          </p:cNvSpPr>
          <p:nvPr>
            <p:ph type="subTitle" idx="4"/>
          </p:nvPr>
        </p:nvSpPr>
        <p:spPr>
          <a:xfrm>
            <a:off x="4745500" y="1916708"/>
            <a:ext cx="3651600" cy="13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The Norwegian Government imposes a tax.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Industry collectively decided that the most cost-effective option was to establish a DRS. 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Producers who are part of the scheme must report to Infinitum every month.</a:t>
            </a:r>
            <a:r>
              <a:rPr lang="en" sz="1100">
                <a:solidFill>
                  <a:srgbClr val="000000"/>
                </a:solidFill>
              </a:rPr>
              <a:t> </a:t>
            </a:r>
            <a:r>
              <a:rPr lang="en" sz="1200">
                <a:solidFill>
                  <a:srgbClr val="000000"/>
                </a:solidFill>
              </a:rPr>
              <a:t>Those producers who do not sign up to the Infinitum scheme pay a fixed environmental fee.</a:t>
            </a:r>
            <a:endParaRPr/>
          </a:p>
        </p:txBody>
      </p:sp>
      <p:pic>
        <p:nvPicPr>
          <p:cNvPr id="1500" name="Google Shape;150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698" y="3306339"/>
            <a:ext cx="2514275" cy="7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75"/>
          <p:cNvSpPr txBox="1">
            <a:spLocks noGrp="1"/>
          </p:cNvSpPr>
          <p:nvPr>
            <p:ph type="title" idx="2"/>
          </p:nvPr>
        </p:nvSpPr>
        <p:spPr>
          <a:xfrm>
            <a:off x="2411700" y="4249025"/>
            <a:ext cx="43206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RESULT: </a:t>
            </a:r>
            <a:r>
              <a:rPr lang="en" sz="2500">
                <a:solidFill>
                  <a:srgbClr val="B45F06"/>
                </a:solidFill>
              </a:rPr>
              <a:t>95% </a:t>
            </a:r>
            <a:r>
              <a:rPr lang="en"/>
              <a:t>return rate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76"/>
          <p:cNvSpPr txBox="1">
            <a:spLocks noGrp="1"/>
          </p:cNvSpPr>
          <p:nvPr>
            <p:ph type="title"/>
          </p:nvPr>
        </p:nvSpPr>
        <p:spPr>
          <a:xfrm>
            <a:off x="711725" y="1284192"/>
            <a:ext cx="4167600" cy="13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07" name="Google Shape;1507;p76"/>
          <p:cNvSpPr txBox="1">
            <a:spLocks noGrp="1"/>
          </p:cNvSpPr>
          <p:nvPr>
            <p:ph type="subTitle" idx="1"/>
          </p:nvPr>
        </p:nvSpPr>
        <p:spPr>
          <a:xfrm>
            <a:off x="711725" y="2566877"/>
            <a:ext cx="5049000" cy="13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our research, we believe that reducing the number of non-recyclable plastics produced can contribute significantly to solving the resource problem. We suggest implementing a DRS+EPR system in order to get local food packaging producers on board.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Google Shape;1512;p77"/>
          <p:cNvPicPr preferRelativeResize="0"/>
          <p:nvPr/>
        </p:nvPicPr>
        <p:blipFill rotWithShape="1">
          <a:blip r:embed="rId3">
            <a:alphaModFix/>
          </a:blip>
          <a:srcRect l="9057" r="9049"/>
          <a:stretch/>
        </p:blipFill>
        <p:spPr>
          <a:xfrm flipH="1">
            <a:off x="5119321" y="557437"/>
            <a:ext cx="3299062" cy="40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77"/>
          <p:cNvSpPr/>
          <p:nvPr/>
        </p:nvSpPr>
        <p:spPr>
          <a:xfrm rot="2700000" flipH="1">
            <a:off x="5943033" y="3618281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4" name="Google Shape;1514;p77"/>
          <p:cNvGrpSpPr/>
          <p:nvPr/>
        </p:nvGrpSpPr>
        <p:grpSpPr>
          <a:xfrm rot="10800000">
            <a:off x="7014125" y="4381618"/>
            <a:ext cx="895225" cy="596225"/>
            <a:chOff x="6168950" y="679775"/>
            <a:chExt cx="895225" cy="596225"/>
          </a:xfrm>
        </p:grpSpPr>
        <p:sp>
          <p:nvSpPr>
            <p:cNvPr id="1515" name="Google Shape;1515;p77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77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77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77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77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77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77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77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77"/>
          <p:cNvGrpSpPr/>
          <p:nvPr/>
        </p:nvGrpSpPr>
        <p:grpSpPr>
          <a:xfrm rot="10800000">
            <a:off x="4428123" y="2508189"/>
            <a:ext cx="1000920" cy="840678"/>
            <a:chOff x="1648650" y="1064850"/>
            <a:chExt cx="691625" cy="580900"/>
          </a:xfrm>
        </p:grpSpPr>
        <p:sp>
          <p:nvSpPr>
            <p:cNvPr id="1524" name="Google Shape;1524;p77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77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77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77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77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77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77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77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77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77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77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77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77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77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77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77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77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77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77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77"/>
          <p:cNvSpPr txBox="1">
            <a:spLocks noGrp="1"/>
          </p:cNvSpPr>
          <p:nvPr>
            <p:ph type="title"/>
          </p:nvPr>
        </p:nvSpPr>
        <p:spPr>
          <a:xfrm>
            <a:off x="661275" y="1454275"/>
            <a:ext cx="4102200" cy="59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YOU! :)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6"/>
          <p:cNvSpPr txBox="1"/>
          <p:nvPr/>
        </p:nvSpPr>
        <p:spPr>
          <a:xfrm>
            <a:off x="5820400" y="3114550"/>
            <a:ext cx="2712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idact Gothic"/>
                <a:ea typeface="Didact Gothic"/>
                <a:cs typeface="Didact Gothic"/>
                <a:sym typeface="Didact Gothic"/>
              </a:rPr>
              <a:t>Supply 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is not enough to meet growing</a:t>
            </a:r>
            <a:r>
              <a:rPr lang="en" b="1">
                <a:latin typeface="Didact Gothic"/>
                <a:ea typeface="Didact Gothic"/>
                <a:cs typeface="Didact Gothic"/>
                <a:sym typeface="Didact Gothic"/>
              </a:rPr>
              <a:t> demand</a:t>
            </a:r>
            <a:endParaRPr sz="1700"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03" name="Google Shape;1203;p46"/>
          <p:cNvSpPr txBox="1">
            <a:spLocks noGrp="1"/>
          </p:cNvSpPr>
          <p:nvPr>
            <p:ph type="ctrTitle"/>
          </p:nvPr>
        </p:nvSpPr>
        <p:spPr>
          <a:xfrm>
            <a:off x="723900" y="695525"/>
            <a:ext cx="3669600" cy="23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Resource Problem?</a:t>
            </a:r>
            <a:endParaRPr/>
          </a:p>
        </p:txBody>
      </p:sp>
      <p:sp>
        <p:nvSpPr>
          <p:cNvPr id="1204" name="Google Shape;1204;p46"/>
          <p:cNvSpPr txBox="1">
            <a:spLocks noGrp="1"/>
          </p:cNvSpPr>
          <p:nvPr>
            <p:ph type="subTitle" idx="1"/>
          </p:nvPr>
        </p:nvSpPr>
        <p:spPr>
          <a:xfrm>
            <a:off x="723900" y="3247525"/>
            <a:ext cx="3669600" cy="7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“The global resource problem is that people consume without any limitation, and deplete the reserves of natural elements of the planetary ecosystem, the components of organic and non-organic life, and the conditions for the existence of … people and society.”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Source: Planetary Project</a:t>
            </a:r>
            <a:endParaRPr sz="1100">
              <a:solidFill>
                <a:srgbClr val="000000"/>
              </a:solidFill>
            </a:endParaRPr>
          </a:p>
        </p:txBody>
      </p:sp>
      <p:cxnSp>
        <p:nvCxnSpPr>
          <p:cNvPr id="1205" name="Google Shape;1205;p46"/>
          <p:cNvCxnSpPr/>
          <p:nvPr/>
        </p:nvCxnSpPr>
        <p:spPr>
          <a:xfrm>
            <a:off x="4508288" y="3438550"/>
            <a:ext cx="1197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6" name="Google Shape;1206;p46"/>
          <p:cNvSpPr txBox="1"/>
          <p:nvPr/>
        </p:nvSpPr>
        <p:spPr>
          <a:xfrm>
            <a:off x="4508300" y="3460375"/>
            <a:ext cx="1566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literature review</a:t>
            </a:r>
            <a:endParaRPr sz="1100">
              <a:solidFill>
                <a:schemeClr val="accen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7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Plastic?</a:t>
            </a:r>
            <a:endParaRPr/>
          </a:p>
        </p:txBody>
      </p:sp>
      <p:pic>
        <p:nvPicPr>
          <p:cNvPr id="1212" name="Google Shape;1212;p47"/>
          <p:cNvPicPr preferRelativeResize="0"/>
          <p:nvPr/>
        </p:nvPicPr>
        <p:blipFill rotWithShape="1">
          <a:blip r:embed="rId3">
            <a:alphaModFix/>
          </a:blip>
          <a:srcRect l="62224"/>
          <a:stretch/>
        </p:blipFill>
        <p:spPr>
          <a:xfrm>
            <a:off x="4051875" y="1173925"/>
            <a:ext cx="1040250" cy="11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575" y="2355900"/>
            <a:ext cx="3799547" cy="27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47"/>
          <p:cNvPicPr preferRelativeResize="0"/>
          <p:nvPr/>
        </p:nvPicPr>
        <p:blipFill rotWithShape="1">
          <a:blip r:embed="rId3">
            <a:alphaModFix/>
          </a:blip>
          <a:srcRect l="28544" r="39472"/>
          <a:stretch/>
        </p:blipFill>
        <p:spPr>
          <a:xfrm>
            <a:off x="3053700" y="1225850"/>
            <a:ext cx="880726" cy="11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47"/>
          <p:cNvPicPr preferRelativeResize="0"/>
          <p:nvPr/>
        </p:nvPicPr>
        <p:blipFill rotWithShape="1">
          <a:blip r:embed="rId3">
            <a:alphaModFix/>
          </a:blip>
          <a:srcRect r="73151"/>
          <a:stretch/>
        </p:blipFill>
        <p:spPr>
          <a:xfrm>
            <a:off x="5261400" y="1173925"/>
            <a:ext cx="739351" cy="11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47"/>
          <p:cNvSpPr txBox="1"/>
          <p:nvPr/>
        </p:nvSpPr>
        <p:spPr>
          <a:xfrm>
            <a:off x="7292525" y="4732775"/>
            <a:ext cx="199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Ingarao et al. (2017)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17" name="Google Shape;1217;p47"/>
          <p:cNvSpPr txBox="1"/>
          <p:nvPr/>
        </p:nvSpPr>
        <p:spPr>
          <a:xfrm>
            <a:off x="6561980" y="2996381"/>
            <a:ext cx="23778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rPr>
              <a:t>Embodied energy: a calculation of all the energy that is used to produce a material or product, including mining, manufacture and transport.</a:t>
            </a:r>
            <a:endParaRPr>
              <a:solidFill>
                <a:srgbClr val="43434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rPr>
              <a:t>(yourhome.au)</a:t>
            </a:r>
            <a:endParaRPr>
              <a:solidFill>
                <a:srgbClr val="43434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8"/>
          <p:cNvSpPr/>
          <p:nvPr/>
        </p:nvSpPr>
        <p:spPr>
          <a:xfrm>
            <a:off x="1912325" y="4549574"/>
            <a:ext cx="5319300" cy="396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48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Plastic?</a:t>
            </a:r>
            <a:endParaRPr/>
          </a:p>
        </p:txBody>
      </p:sp>
      <p:pic>
        <p:nvPicPr>
          <p:cNvPr id="1224" name="Google Shape;12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75" y="1331288"/>
            <a:ext cx="373457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375" y="1260825"/>
            <a:ext cx="3826850" cy="27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48"/>
          <p:cNvSpPr txBox="1"/>
          <p:nvPr/>
        </p:nvSpPr>
        <p:spPr>
          <a:xfrm>
            <a:off x="4098250" y="4017363"/>
            <a:ext cx="48411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Ingarao, et al.  (2017). </a:t>
            </a:r>
            <a:r>
              <a:rPr lang="en" sz="1100" i="1">
                <a:latin typeface="Didact Gothic"/>
                <a:ea typeface="Didact Gothic"/>
                <a:cs typeface="Didact Gothic"/>
                <a:sym typeface="Didact Gothic"/>
              </a:rPr>
              <a:t>Life cycle energy and CO2 emissions analysis of food packaging: an insight into the methodology from an Italian perspective</a:t>
            </a:r>
            <a:endParaRPr sz="1100" i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7" name="Google Shape;1227;p48"/>
          <p:cNvSpPr txBox="1"/>
          <p:nvPr/>
        </p:nvSpPr>
        <p:spPr>
          <a:xfrm>
            <a:off x="340275" y="4016150"/>
            <a:ext cx="373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 Food Packaging Forum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8" name="Google Shape;1228;p48"/>
          <p:cNvSpPr txBox="1"/>
          <p:nvPr/>
        </p:nvSpPr>
        <p:spPr>
          <a:xfrm>
            <a:off x="2001691" y="4549575"/>
            <a:ext cx="5319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idact Gothic"/>
                <a:ea typeface="Didact Gothic"/>
                <a:cs typeface="Didact Gothic"/>
                <a:sym typeface="Didact Gothic"/>
              </a:rPr>
              <a:t>Plastic is a significant consumer of energy in its production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9"/>
          <p:cNvSpPr txBox="1">
            <a:spLocks noGrp="1"/>
          </p:cNvSpPr>
          <p:nvPr>
            <p:ph type="title"/>
          </p:nvPr>
        </p:nvSpPr>
        <p:spPr>
          <a:xfrm>
            <a:off x="403125" y="339075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can’t we just recycle all plastic?</a:t>
            </a:r>
            <a:endParaRPr/>
          </a:p>
        </p:txBody>
      </p:sp>
      <p:pic>
        <p:nvPicPr>
          <p:cNvPr id="1234" name="Google Shape;12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075" y="831675"/>
            <a:ext cx="2738974" cy="37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924" y="845900"/>
            <a:ext cx="2626808" cy="37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49"/>
          <p:cNvSpPr txBox="1"/>
          <p:nvPr/>
        </p:nvSpPr>
        <p:spPr>
          <a:xfrm>
            <a:off x="3704175" y="4601625"/>
            <a:ext cx="5439900" cy="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11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50"/>
          <p:cNvSpPr txBox="1">
            <a:spLocks noGrp="1"/>
          </p:cNvSpPr>
          <p:nvPr>
            <p:ph type="title"/>
          </p:nvPr>
        </p:nvSpPr>
        <p:spPr>
          <a:xfrm>
            <a:off x="340350" y="245550"/>
            <a:ext cx="8001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Trash disposal process</a:t>
            </a:r>
            <a:endParaRPr/>
          </a:p>
        </p:txBody>
      </p:sp>
      <p:pic>
        <p:nvPicPr>
          <p:cNvPr id="1242" name="Google Shape;12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987" y="878400"/>
            <a:ext cx="3276039" cy="41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50"/>
          <p:cNvSpPr txBox="1"/>
          <p:nvPr/>
        </p:nvSpPr>
        <p:spPr>
          <a:xfrm>
            <a:off x="5831425" y="4580475"/>
            <a:ext cx="34503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9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51"/>
          <p:cNvSpPr txBox="1">
            <a:spLocks noGrp="1"/>
          </p:cNvSpPr>
          <p:nvPr>
            <p:ph type="title"/>
          </p:nvPr>
        </p:nvSpPr>
        <p:spPr>
          <a:xfrm>
            <a:off x="340350" y="245550"/>
            <a:ext cx="8001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they are not disposed separately…</a:t>
            </a:r>
            <a:endParaRPr/>
          </a:p>
        </p:txBody>
      </p:sp>
      <p:pic>
        <p:nvPicPr>
          <p:cNvPr id="1249" name="Google Shape;12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987" y="878400"/>
            <a:ext cx="3276039" cy="41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51"/>
          <p:cNvSpPr/>
          <p:nvPr/>
        </p:nvSpPr>
        <p:spPr>
          <a:xfrm>
            <a:off x="5518250" y="4215975"/>
            <a:ext cx="691800" cy="821700"/>
          </a:xfrm>
          <a:prstGeom prst="frame">
            <a:avLst>
              <a:gd name="adj1" fmla="val 5184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51"/>
          <p:cNvSpPr txBox="1"/>
          <p:nvPr/>
        </p:nvSpPr>
        <p:spPr>
          <a:xfrm>
            <a:off x="5831425" y="4580475"/>
            <a:ext cx="34503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9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o More Plastic Project Proposal by Slidesgo">
  <a:themeElements>
    <a:clrScheme name="Simple Light">
      <a:dk1>
        <a:srgbClr val="101C20"/>
      </a:dk1>
      <a:lt1>
        <a:srgbClr val="FFFFFF"/>
      </a:lt1>
      <a:dk2>
        <a:srgbClr val="D6B589"/>
      </a:dk2>
      <a:lt2>
        <a:srgbClr val="F4D7B3"/>
      </a:lt2>
      <a:accent1>
        <a:srgbClr val="626262"/>
      </a:accent1>
      <a:accent2>
        <a:srgbClr val="E4E4E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9B3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2513</TotalTime>
  <Words>1042</Words>
  <Application>Microsoft Macintosh PowerPoint</Application>
  <PresentationFormat>화면 슬라이드 쇼(16:9)</PresentationFormat>
  <Paragraphs>145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Roboto Condensed Light</vt:lpstr>
      <vt:lpstr>Dela Gothic One</vt:lpstr>
      <vt:lpstr>Didact Gothic</vt:lpstr>
      <vt:lpstr>Microsoft Yahei</vt:lpstr>
      <vt:lpstr>Arial</vt:lpstr>
      <vt:lpstr>Anaheim</vt:lpstr>
      <vt:lpstr>No More Plastic Project Proposal by Slidesgo</vt:lpstr>
      <vt:lpstr>Before Starting…</vt:lpstr>
      <vt:lpstr>Manufacturers should reduce production of Non-Recyclable Plastics</vt:lpstr>
      <vt:lpstr>Contents</vt:lpstr>
      <vt:lpstr>What is the Resource Problem?</vt:lpstr>
      <vt:lpstr>Why Plastic?</vt:lpstr>
      <vt:lpstr>Why Plastic?</vt:lpstr>
      <vt:lpstr>Why can’t we just recycle all plastic?</vt:lpstr>
      <vt:lpstr>Trash disposal process</vt:lpstr>
      <vt:lpstr>If they are not disposed separately…</vt:lpstr>
      <vt:lpstr>If they are buried…</vt:lpstr>
      <vt:lpstr>If they are buried…</vt:lpstr>
      <vt:lpstr>Garbage Landfills (Korea nationwide)</vt:lpstr>
      <vt:lpstr>What will happen at Garbage Landfills in the future?</vt:lpstr>
      <vt:lpstr>Then, if they are disposed well…?</vt:lpstr>
      <vt:lpstr>Why can’t we just recycle all plastic?</vt:lpstr>
      <vt:lpstr>Oh, then we can burn them!</vt:lpstr>
      <vt:lpstr>Is it possible to burn all of them?</vt:lpstr>
      <vt:lpstr>Amount of Plastic Waste in Korea </vt:lpstr>
      <vt:lpstr>Amount of Plastic Waste in Korea </vt:lpstr>
      <vt:lpstr>Future of Plastics….</vt:lpstr>
      <vt:lpstr>Our Proposal : We need to reduce amount of non-recyclable plastics, Not only at consumers’ step, But also at MANUFACTURERS’ STEP! </vt:lpstr>
      <vt:lpstr>Deposit Return System (DRS)</vt:lpstr>
      <vt:lpstr>In Practice</vt:lpstr>
      <vt:lpstr>Target</vt:lpstr>
      <vt:lpstr>PowerPoint 프레젠테이션</vt:lpstr>
      <vt:lpstr>Currently</vt:lpstr>
      <vt:lpstr>Extended Producer Responsibility (EPR)</vt:lpstr>
      <vt:lpstr>Complement the  DRS + EPR</vt:lpstr>
      <vt:lpstr>Intended Outcomes</vt:lpstr>
      <vt:lpstr>People’s perception</vt:lpstr>
      <vt:lpstr>Impact on GHG Emissions (2030 model)</vt:lpstr>
      <vt:lpstr>Impact on Marine Litter (2030 model)</vt:lpstr>
      <vt:lpstr>NORWAY</vt:lpstr>
      <vt:lpstr>Conclusion</vt:lpstr>
      <vt:lpstr>THANK YOU!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Before Starting…</dc:title>
  <cp:lastModifiedBy>김도훈</cp:lastModifiedBy>
  <cp:revision>3</cp:revision>
  <dcterms:modified xsi:type="dcterms:W3CDTF">2022-12-17T01:51:15Z</dcterms:modified>
</cp:coreProperties>
</file>